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88" r:id="rId4"/>
  </p:sldMasterIdLst>
  <p:notesMasterIdLst>
    <p:notesMasterId r:id="rId13"/>
  </p:notesMasterIdLst>
  <p:handoutMasterIdLst>
    <p:handoutMasterId r:id="rId14"/>
  </p:handoutMasterIdLst>
  <p:sldIdLst>
    <p:sldId id="360" r:id="rId5"/>
    <p:sldId id="265" r:id="rId6"/>
    <p:sldId id="261" r:id="rId7"/>
    <p:sldId id="365" r:id="rId8"/>
    <p:sldId id="363" r:id="rId9"/>
    <p:sldId id="366" r:id="rId10"/>
    <p:sldId id="353" r:id="rId11"/>
    <p:sldId id="32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434" autoAdjust="0"/>
  </p:normalViewPr>
  <p:slideViewPr>
    <p:cSldViewPr snapToGrid="0" showGuides="1">
      <p:cViewPr varScale="1">
        <p:scale>
          <a:sx n="100" d="100"/>
          <a:sy n="100" d="100"/>
        </p:scale>
        <p:origin x="96" y="228"/>
      </p:cViewPr>
      <p:guideLst/>
    </p:cSldViewPr>
  </p:slideViewPr>
  <p:outlineViewPr>
    <p:cViewPr>
      <p:scale>
        <a:sx n="33" d="100"/>
        <a:sy n="33" d="100"/>
      </p:scale>
      <p:origin x="0" y="-10094"/>
    </p:cViewPr>
  </p:outlineViewPr>
  <p:notesTextViewPr>
    <p:cViewPr>
      <p:scale>
        <a:sx n="1" d="1"/>
        <a:sy n="1" d="1"/>
      </p:scale>
      <p:origin x="0" y="0"/>
    </p:cViewPr>
  </p:notesTextViewPr>
  <p:sorterViewPr>
    <p:cViewPr>
      <p:scale>
        <a:sx n="70" d="100"/>
        <a:sy n="70" d="100"/>
      </p:scale>
      <p:origin x="0" y="-47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12254D-5759-4EB3-BF8D-D68E90DC2D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81A69FF-7820-4FCC-B849-D3678A21A4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0D95BA-7ABD-45D4-B691-9F58B13542F8}" type="datetimeFigureOut">
              <a:rPr lang="en-US" smtClean="0"/>
              <a:t>2/28/2025</a:t>
            </a:fld>
            <a:endParaRPr lang="en-US" dirty="0"/>
          </a:p>
        </p:txBody>
      </p:sp>
      <p:sp>
        <p:nvSpPr>
          <p:cNvPr id="4" name="Footer Placeholder 3">
            <a:extLst>
              <a:ext uri="{FF2B5EF4-FFF2-40B4-BE49-F238E27FC236}">
                <a16:creationId xmlns:a16="http://schemas.microsoft.com/office/drawing/2014/main" id="{D4FAC37F-43E8-47E4-A8D1-19743C1136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D279E6-0ADC-4707-A0E5-8B8058228F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03308A-A8B4-43FF-8C57-7C15CEEAA8C3}" type="slidenum">
              <a:rPr lang="en-US" smtClean="0"/>
              <a:t>‹Nº›</a:t>
            </a:fld>
            <a:endParaRPr lang="en-US" dirty="0"/>
          </a:p>
        </p:txBody>
      </p:sp>
    </p:spTree>
    <p:extLst>
      <p:ext uri="{BB962C8B-B14F-4D97-AF65-F5344CB8AC3E}">
        <p14:creationId xmlns:p14="http://schemas.microsoft.com/office/powerpoint/2010/main" val="1563327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D14A6-BAC8-4A71-919C-314181CF34EF}" type="datetimeFigureOut">
              <a:rPr lang="en-US" smtClean="0"/>
              <a:t>2/28/2025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2F9892-4FA8-4E47-8751-DA9332AF5A19}" type="slidenum">
              <a:rPr lang="en-US" smtClean="0"/>
              <a:t>‹Nº›</a:t>
            </a:fld>
            <a:endParaRPr lang="en-US" dirty="0"/>
          </a:p>
        </p:txBody>
      </p:sp>
    </p:spTree>
    <p:extLst>
      <p:ext uri="{BB962C8B-B14F-4D97-AF65-F5344CB8AC3E}">
        <p14:creationId xmlns:p14="http://schemas.microsoft.com/office/powerpoint/2010/main" val="426759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2F9892-4FA8-4E47-8751-DA9332AF5A19}" type="slidenum">
              <a:rPr lang="en-US" smtClean="0"/>
              <a:t>1</a:t>
            </a:fld>
            <a:endParaRPr lang="en-US" dirty="0"/>
          </a:p>
        </p:txBody>
      </p:sp>
    </p:spTree>
    <p:extLst>
      <p:ext uri="{BB962C8B-B14F-4D97-AF65-F5344CB8AC3E}">
        <p14:creationId xmlns:p14="http://schemas.microsoft.com/office/powerpoint/2010/main" val="1836676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2</a:t>
            </a:fld>
            <a:endParaRPr lang="en-US" dirty="0"/>
          </a:p>
        </p:txBody>
      </p:sp>
    </p:spTree>
    <p:extLst>
      <p:ext uri="{BB962C8B-B14F-4D97-AF65-F5344CB8AC3E}">
        <p14:creationId xmlns:p14="http://schemas.microsoft.com/office/powerpoint/2010/main" val="1970145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3</a:t>
            </a:fld>
            <a:endParaRPr lang="en-US" dirty="0"/>
          </a:p>
        </p:txBody>
      </p:sp>
    </p:spTree>
    <p:extLst>
      <p:ext uri="{BB962C8B-B14F-4D97-AF65-F5344CB8AC3E}">
        <p14:creationId xmlns:p14="http://schemas.microsoft.com/office/powerpoint/2010/main" val="3857336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4</a:t>
            </a:fld>
            <a:endParaRPr lang="en-US" dirty="0"/>
          </a:p>
        </p:txBody>
      </p:sp>
    </p:spTree>
    <p:extLst>
      <p:ext uri="{BB962C8B-B14F-4D97-AF65-F5344CB8AC3E}">
        <p14:creationId xmlns:p14="http://schemas.microsoft.com/office/powerpoint/2010/main" val="889366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2F9892-4FA8-4E47-8751-DA9332AF5A19}" type="slidenum">
              <a:rPr lang="en-US" smtClean="0"/>
              <a:t>5</a:t>
            </a:fld>
            <a:endParaRPr lang="en-US" dirty="0"/>
          </a:p>
        </p:txBody>
      </p:sp>
    </p:spTree>
    <p:extLst>
      <p:ext uri="{BB962C8B-B14F-4D97-AF65-F5344CB8AC3E}">
        <p14:creationId xmlns:p14="http://schemas.microsoft.com/office/powerpoint/2010/main" val="3045017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6</a:t>
            </a:fld>
            <a:endParaRPr lang="en-US" dirty="0"/>
          </a:p>
        </p:txBody>
      </p:sp>
    </p:spTree>
    <p:extLst>
      <p:ext uri="{BB962C8B-B14F-4D97-AF65-F5344CB8AC3E}">
        <p14:creationId xmlns:p14="http://schemas.microsoft.com/office/powerpoint/2010/main" val="2468442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2F9892-4FA8-4E47-8751-DA9332AF5A19}" type="slidenum">
              <a:rPr lang="en-US" smtClean="0"/>
              <a:t>7</a:t>
            </a:fld>
            <a:endParaRPr lang="en-US" dirty="0"/>
          </a:p>
        </p:txBody>
      </p:sp>
    </p:spTree>
    <p:extLst>
      <p:ext uri="{BB962C8B-B14F-4D97-AF65-F5344CB8AC3E}">
        <p14:creationId xmlns:p14="http://schemas.microsoft.com/office/powerpoint/2010/main" val="2277204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8</a:t>
            </a:fld>
            <a:endParaRPr lang="en-US" dirty="0"/>
          </a:p>
        </p:txBody>
      </p:sp>
    </p:spTree>
    <p:extLst>
      <p:ext uri="{BB962C8B-B14F-4D97-AF65-F5344CB8AC3E}">
        <p14:creationId xmlns:p14="http://schemas.microsoft.com/office/powerpoint/2010/main" val="2865111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3.jpe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3.jpeg"/><Relationship Id="rId2" Type="http://schemas.openxmlformats.org/officeDocument/2006/relationships/image" Target="../media/image9.jpeg"/><Relationship Id="rId1" Type="http://schemas.openxmlformats.org/officeDocument/2006/relationships/slideMaster" Target="../slideMasters/slideMaster1.xml"/><Relationship Id="rId6" Type="http://schemas.microsoft.com/office/2007/relationships/hdphoto" Target="../media/hdphoto3.wdp"/><Relationship Id="rId5" Type="http://schemas.openxmlformats.org/officeDocument/2006/relationships/image" Target="../media/image12.png"/><Relationship Id="rId4" Type="http://schemas.openxmlformats.org/officeDocument/2006/relationships/image" Target="../media/image11.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r>
              <a:rPr lang="en-US"/>
              <a:t>2/3/20XX</a:t>
            </a:r>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pPr algn="ctr"/>
            <a:r>
              <a:rPr lang="en-US"/>
              <a:t>Presentation Title</a:t>
            </a:r>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‹Nº›</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58414176"/>
      </p:ext>
    </p:extLst>
  </p:cSld>
  <p:clrMapOvr>
    <a:masterClrMapping/>
  </p:clrMapOvr>
  <p:hf sldNum="0" hdr="0" ftr="0" dt="0"/>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r>
              <a:rPr lang="en-US"/>
              <a:t>2/3/20XX</a:t>
            </a:r>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pPr algn="ctr"/>
            <a:r>
              <a:rPr lang="en-US"/>
              <a:t>Presentation Title</a:t>
            </a:r>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fld id="{FAEF9944-A4F6-4C59-AEBD-678D6480B8EA}" type="slidenum">
              <a:rPr lang="en-US" smtClean="0"/>
              <a:pPr/>
              <a:t>‹Nº›</a:t>
            </a:fld>
            <a:endParaRPr lang="en-US" dirty="0"/>
          </a:p>
        </p:txBody>
      </p:sp>
    </p:spTree>
    <p:extLst>
      <p:ext uri="{BB962C8B-B14F-4D97-AF65-F5344CB8AC3E}">
        <p14:creationId xmlns:p14="http://schemas.microsoft.com/office/powerpoint/2010/main" val="19145100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9277965" y="6296615"/>
            <a:ext cx="2505996" cy="365125"/>
          </a:xfrm>
        </p:spPr>
        <p:txBody>
          <a:bodyPr/>
          <a:lstStyle/>
          <a:p>
            <a:r>
              <a:rPr lang="en-US"/>
              <a:t>2/3/20XX</a:t>
            </a:r>
            <a:endParaRPr lang="en-US" dirty="0"/>
          </a:p>
        </p:txBody>
      </p:sp>
      <p:sp>
        <p:nvSpPr>
          <p:cNvPr id="5" name="Footer Placeholder 4"/>
          <p:cNvSpPr>
            <a:spLocks noGrp="1"/>
          </p:cNvSpPr>
          <p:nvPr>
            <p:ph type="ftr" sz="quarter" idx="11"/>
          </p:nvPr>
        </p:nvSpPr>
        <p:spPr>
          <a:xfrm>
            <a:off x="2933699" y="6296615"/>
            <a:ext cx="5959577" cy="365125"/>
          </a:xfrm>
        </p:spPr>
        <p:txBody>
          <a:bodyPr/>
          <a:lstStyle/>
          <a:p>
            <a:pPr algn="ctr"/>
            <a:r>
              <a:rPr lang="en-US"/>
              <a:t>Presentation Title</a:t>
            </a:r>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‹Nº›</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78450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AED7D4B-97B3-4766-A7B9-D67E5D26120B}"/>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952" h="6858000">
                <a:moveTo>
                  <a:pt x="0" y="0"/>
                </a:moveTo>
                <a:lnTo>
                  <a:pt x="12188952" y="0"/>
                </a:lnTo>
                <a:lnTo>
                  <a:pt x="12188952" y="6858000"/>
                </a:lnTo>
                <a:lnTo>
                  <a:pt x="0" y="6858000"/>
                </a:lnTo>
                <a:close/>
              </a:path>
            </a:pathLst>
          </a:custGeom>
          <a:solidFill>
            <a:schemeClr val="accent4"/>
          </a:solidFill>
        </p:spPr>
        <p:txBody>
          <a:bodyPr wrap="square">
            <a:noAutofit/>
          </a:bodyPr>
          <a:lstStyle>
            <a:lvl1pPr algn="ctr">
              <a:defRPr sz="1600"/>
            </a:lvl1pPr>
          </a:lstStyle>
          <a:p>
            <a:r>
              <a:rPr lang="es-ES"/>
              <a:t>Haga clic en el icono para agregar una imagen</a:t>
            </a:r>
            <a:endParaRPr lang="en-US" dirty="0"/>
          </a:p>
        </p:txBody>
      </p:sp>
      <p:sp>
        <p:nvSpPr>
          <p:cNvPr id="43" name="Title 42">
            <a:extLst>
              <a:ext uri="{FF2B5EF4-FFF2-40B4-BE49-F238E27FC236}">
                <a16:creationId xmlns:a16="http://schemas.microsoft.com/office/drawing/2014/main" id="{F6B9C4AD-0A5C-4CF8-8BBB-04DDB63051A9}"/>
              </a:ext>
            </a:extLst>
          </p:cNvPr>
          <p:cNvSpPr>
            <a:spLocks noGrp="1"/>
          </p:cNvSpPr>
          <p:nvPr>
            <p:ph type="ctrTitle" hasCustomPrompt="1"/>
          </p:nvPr>
        </p:nvSpPr>
        <p:spPr>
          <a:xfrm>
            <a:off x="1393372" y="982436"/>
            <a:ext cx="9405257" cy="4893128"/>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a:noFill/>
          </a:ln>
          <a:effectLst>
            <a:outerShdw sx="107000" sy="107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bIns="365760" rtlCol="0" anchor="ctr">
            <a:noAutofit/>
          </a:bodyPr>
          <a:lstStyle>
            <a:lvl1pPr algn="ctr">
              <a:lnSpc>
                <a:spcPct val="100000"/>
              </a:lnSpc>
              <a:defRPr lang="en-US" sz="4800" b="1" spc="0" baseline="0" dirty="0">
                <a:solidFill>
                  <a:schemeClr val="tx1">
                    <a:lumMod val="75000"/>
                    <a:lumOff val="25000"/>
                  </a:schemeClr>
                </a:solidFill>
                <a:latin typeface="+mn-lt"/>
                <a:ea typeface="+mn-ea"/>
                <a:cs typeface="+mn-cs"/>
              </a:defRPr>
            </a:lvl1pPr>
          </a:lstStyle>
          <a:p>
            <a:pPr marL="0" lvl="0" algn="ctr"/>
            <a:r>
              <a:rPr lang="en-US" sz="4000" dirty="0">
                <a:solidFill>
                  <a:schemeClr val="tx1">
                    <a:lumMod val="75000"/>
                    <a:lumOff val="25000"/>
                  </a:schemeClr>
                </a:solidFill>
              </a:rPr>
              <a:t>Click to add title</a:t>
            </a:r>
          </a:p>
        </p:txBody>
      </p:sp>
      <p:sp>
        <p:nvSpPr>
          <p:cNvPr id="2" name="Freeform: Shape 1">
            <a:extLst>
              <a:ext uri="{FF2B5EF4-FFF2-40B4-BE49-F238E27FC236}">
                <a16:creationId xmlns:a16="http://schemas.microsoft.com/office/drawing/2014/main" id="{6DC62D05-8038-E141-9539-6BB79F592B5D}"/>
              </a:ext>
              <a:ext uri="{C183D7F6-B498-43B3-948B-1728B52AA6E4}">
                <adec:decorative xmlns:adec="http://schemas.microsoft.com/office/drawing/2017/decorative" val="1"/>
              </a:ext>
            </a:extLst>
          </p:cNvPr>
          <p:cNvSpPr/>
          <p:nvPr userDrawn="1"/>
        </p:nvSpPr>
        <p:spPr>
          <a:xfrm rot="21300000" flipH="1">
            <a:off x="825194" y="576713"/>
            <a:ext cx="10456673" cy="577242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873387076"/>
      </p:ext>
    </p:extLst>
  </p:cSld>
  <p:clrMapOvr>
    <a:masterClrMapping/>
  </p:clrMapOvr>
  <p:extLst>
    <p:ext uri="{DCECCB84-F9BA-43D5-87BE-67443E8EF086}">
      <p15:sldGuideLst xmlns:p15="http://schemas.microsoft.com/office/powerpoint/2012/main">
        <p15:guide id="1" pos="5400">
          <p15:clr>
            <a:srgbClr val="FBAE40"/>
          </p15:clr>
        </p15:guide>
        <p15:guide id="2" pos="1272">
          <p15:clr>
            <a:srgbClr val="FBAE40"/>
          </p15:clr>
        </p15:guide>
        <p15:guide id="3" pos="2928">
          <p15:clr>
            <a:srgbClr val="FBAE40"/>
          </p15:clr>
        </p15:guide>
        <p15:guide id="4" pos="4584">
          <p15:clr>
            <a:srgbClr val="FBAE40"/>
          </p15:clr>
        </p15:guide>
        <p15:guide id="5" pos="626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818CF2B-9954-660F-DC90-3C71AD230F0F}"/>
              </a:ext>
              <a:ext uri="{C183D7F6-B498-43B3-948B-1728B52AA6E4}">
                <adec:decorative xmlns:adec="http://schemas.microsoft.com/office/drawing/2017/decorative" val="1"/>
              </a:ext>
            </a:extLst>
          </p:cNvPr>
          <p:cNvSpPr/>
          <p:nvPr userDrawn="1"/>
        </p:nvSpPr>
        <p:spPr>
          <a:xfrm>
            <a:off x="6381961" y="3374038"/>
            <a:ext cx="5810040" cy="3483963"/>
          </a:xfrm>
          <a:custGeom>
            <a:avLst/>
            <a:gdLst>
              <a:gd name="connsiteX0" fmla="*/ 2850823 w 5810040"/>
              <a:gd name="connsiteY0" fmla="*/ 209 h 3483963"/>
              <a:gd name="connsiteX1" fmla="*/ 4466116 w 5810040"/>
              <a:gd name="connsiteY1" fmla="*/ 613235 h 3483963"/>
              <a:gd name="connsiteX2" fmla="*/ 4816577 w 5810040"/>
              <a:gd name="connsiteY2" fmla="*/ 845572 h 3483963"/>
              <a:gd name="connsiteX3" fmla="*/ 5668539 w 5810040"/>
              <a:gd name="connsiteY3" fmla="*/ 1681636 h 3483963"/>
              <a:gd name="connsiteX4" fmla="*/ 5768074 w 5810040"/>
              <a:gd name="connsiteY4" fmla="*/ 1966105 h 3483963"/>
              <a:gd name="connsiteX5" fmla="*/ 5810040 w 5810040"/>
              <a:gd name="connsiteY5" fmla="*/ 2154042 h 3483963"/>
              <a:gd name="connsiteX6" fmla="*/ 5810040 w 5810040"/>
              <a:gd name="connsiteY6" fmla="*/ 3285715 h 3483963"/>
              <a:gd name="connsiteX7" fmla="*/ 5768053 w 5810040"/>
              <a:gd name="connsiteY7" fmla="*/ 3483963 h 3483963"/>
              <a:gd name="connsiteX8" fmla="*/ 3449 w 5810040"/>
              <a:gd name="connsiteY8" fmla="*/ 3483963 h 3483963"/>
              <a:gd name="connsiteX9" fmla="*/ 0 w 5810040"/>
              <a:gd name="connsiteY9" fmla="*/ 3364144 h 3483963"/>
              <a:gd name="connsiteX10" fmla="*/ 52711 w 5810040"/>
              <a:gd name="connsiteY10" fmla="*/ 2988522 h 3483963"/>
              <a:gd name="connsiteX11" fmla="*/ 570593 w 5810040"/>
              <a:gd name="connsiteY11" fmla="*/ 1833807 h 3483963"/>
              <a:gd name="connsiteX12" fmla="*/ 694028 w 5810040"/>
              <a:gd name="connsiteY12" fmla="*/ 1602864 h 3483963"/>
              <a:gd name="connsiteX13" fmla="*/ 1912097 w 5810040"/>
              <a:gd name="connsiteY13" fmla="*/ 193702 h 3483963"/>
              <a:gd name="connsiteX14" fmla="*/ 2850823 w 5810040"/>
              <a:gd name="connsiteY14" fmla="*/ 209 h 348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10040" h="3483963">
                <a:moveTo>
                  <a:pt x="2850823" y="209"/>
                </a:moveTo>
                <a:cubicBezTo>
                  <a:pt x="3365864" y="7542"/>
                  <a:pt x="3882931" y="208367"/>
                  <a:pt x="4466116" y="613235"/>
                </a:cubicBezTo>
                <a:cubicBezTo>
                  <a:pt x="4588233" y="698029"/>
                  <a:pt x="4704329" y="773069"/>
                  <a:pt x="4816577" y="845572"/>
                </a:cubicBezTo>
                <a:cubicBezTo>
                  <a:pt x="5281873" y="1146248"/>
                  <a:pt x="5512386" y="1307343"/>
                  <a:pt x="5668539" y="1681636"/>
                </a:cubicBezTo>
                <a:cubicBezTo>
                  <a:pt x="5707301" y="1774548"/>
                  <a:pt x="5740487" y="1869430"/>
                  <a:pt x="5768074" y="1966105"/>
                </a:cubicBezTo>
                <a:lnTo>
                  <a:pt x="5810040" y="2154042"/>
                </a:lnTo>
                <a:lnTo>
                  <a:pt x="5810040" y="3285715"/>
                </a:lnTo>
                <a:lnTo>
                  <a:pt x="5768053" y="3483963"/>
                </a:lnTo>
                <a:lnTo>
                  <a:pt x="3449" y="3483963"/>
                </a:lnTo>
                <a:lnTo>
                  <a:pt x="0" y="3364144"/>
                </a:lnTo>
                <a:cubicBezTo>
                  <a:pt x="1816" y="3242634"/>
                  <a:pt x="19482" y="3118716"/>
                  <a:pt x="52711" y="2988522"/>
                </a:cubicBezTo>
                <a:cubicBezTo>
                  <a:pt x="145386" y="2625354"/>
                  <a:pt x="351891" y="2240869"/>
                  <a:pt x="570593" y="1833807"/>
                </a:cubicBezTo>
                <a:cubicBezTo>
                  <a:pt x="610966" y="1758766"/>
                  <a:pt x="652628" y="1681129"/>
                  <a:pt x="694028" y="1602864"/>
                </a:cubicBezTo>
                <a:cubicBezTo>
                  <a:pt x="1064636" y="902397"/>
                  <a:pt x="1349589" y="425830"/>
                  <a:pt x="1912097" y="193702"/>
                </a:cubicBezTo>
                <a:cubicBezTo>
                  <a:pt x="2233505" y="61067"/>
                  <a:pt x="2541799" y="-4191"/>
                  <a:pt x="2850823" y="209"/>
                </a:cubicBezTo>
                <a:close/>
              </a:path>
            </a:pathLst>
          </a:custGeom>
          <a:blipFill dpi="0" rotWithShape="1">
            <a:blip r:embed="rId2" cstate="print">
              <a:duotone>
                <a:prstClr val="black"/>
                <a:schemeClr val="accent3">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1259330E-45A9-4294-A077-3852502CCBBB}"/>
              </a:ext>
            </a:extLst>
          </p:cNvPr>
          <p:cNvSpPr>
            <a:spLocks noGrp="1"/>
          </p:cNvSpPr>
          <p:nvPr>
            <p:ph type="title" hasCustomPrompt="1"/>
          </p:nvPr>
        </p:nvSpPr>
        <p:spPr>
          <a:xfrm>
            <a:off x="681038" y="442913"/>
            <a:ext cx="5143500" cy="2300299"/>
          </a:xfrm>
        </p:spPr>
        <p:txBody>
          <a:bodyPr anchor="b"/>
          <a:lstStyle/>
          <a:p>
            <a:r>
              <a:rPr lang="en-US" sz="3200" dirty="0">
                <a:solidFill>
                  <a:schemeClr val="tx1">
                    <a:lumMod val="75000"/>
                    <a:lumOff val="25000"/>
                  </a:schemeClr>
                </a:solidFill>
              </a:rPr>
              <a:t>Click to add title</a:t>
            </a:r>
            <a:endParaRPr lang="en-US" dirty="0"/>
          </a:p>
        </p:txBody>
      </p:sp>
      <p:sp>
        <p:nvSpPr>
          <p:cNvPr id="4" name="Content Placeholder 2">
            <a:extLst>
              <a:ext uri="{FF2B5EF4-FFF2-40B4-BE49-F238E27FC236}">
                <a16:creationId xmlns:a16="http://schemas.microsoft.com/office/drawing/2014/main" id="{C42C62FA-1489-8944-BFA6-37143436D1EB}"/>
              </a:ext>
            </a:extLst>
          </p:cNvPr>
          <p:cNvSpPr>
            <a:spLocks noGrp="1"/>
          </p:cNvSpPr>
          <p:nvPr>
            <p:ph sz="quarter" idx="15" hasCustomPrompt="1"/>
          </p:nvPr>
        </p:nvSpPr>
        <p:spPr>
          <a:xfrm>
            <a:off x="681037" y="2929358"/>
            <a:ext cx="5143500" cy="3034880"/>
          </a:xfrm>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reeform: Shape 13">
            <a:extLst>
              <a:ext uri="{FF2B5EF4-FFF2-40B4-BE49-F238E27FC236}">
                <a16:creationId xmlns:a16="http://schemas.microsoft.com/office/drawing/2014/main" id="{6292C5C6-6AF9-4248-B2DA-ACA4A1BD3929}"/>
              </a:ext>
              <a:ext uri="{C183D7F6-B498-43B3-948B-1728B52AA6E4}">
                <adec:decorative xmlns:adec="http://schemas.microsoft.com/office/drawing/2017/decorative" val="1"/>
              </a:ext>
            </a:extLst>
          </p:cNvPr>
          <p:cNvSpPr/>
          <p:nvPr userDrawn="1"/>
        </p:nvSpPr>
        <p:spPr>
          <a:xfrm>
            <a:off x="8787255" y="-15240"/>
            <a:ext cx="3418080" cy="28962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3A499CB4-9592-40E3-B804-ECCA6B240336}"/>
              </a:ext>
              <a:ext uri="{C183D7F6-B498-43B3-948B-1728B52AA6E4}">
                <adec:decorative xmlns:adec="http://schemas.microsoft.com/office/drawing/2017/decorative" val="1"/>
              </a:ext>
            </a:extLst>
          </p:cNvPr>
          <p:cNvSpPr/>
          <p:nvPr userDrawn="1"/>
        </p:nvSpPr>
        <p:spPr>
          <a:xfrm>
            <a:off x="8611772" y="-15240"/>
            <a:ext cx="3593564" cy="3044504"/>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A3A06B29-0534-404B-BF1A-C3EBA8B3EEB3}"/>
              </a:ext>
              <a:ext uri="{C183D7F6-B498-43B3-948B-1728B52AA6E4}">
                <adec:decorative xmlns:adec="http://schemas.microsoft.com/office/drawing/2017/decorative" val="1"/>
              </a:ext>
            </a:extLst>
          </p:cNvPr>
          <p:cNvSpPr/>
          <p:nvPr userDrawn="1"/>
        </p:nvSpPr>
        <p:spPr>
          <a:xfrm>
            <a:off x="6184771" y="3247617"/>
            <a:ext cx="6020564" cy="3631340"/>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D10AF802-8BEE-4DC7-8296-B52D4BE43FB9}"/>
              </a:ext>
              <a:ext uri="{C183D7F6-B498-43B3-948B-1728B52AA6E4}">
                <adec:decorative xmlns:adec="http://schemas.microsoft.com/office/drawing/2017/decorative" val="1"/>
              </a:ext>
            </a:extLst>
          </p:cNvPr>
          <p:cNvSpPr/>
          <p:nvPr userDrawn="1"/>
        </p:nvSpPr>
        <p:spPr>
          <a:xfrm>
            <a:off x="5956294" y="3065460"/>
            <a:ext cx="6249041" cy="3813498"/>
          </a:xfrm>
          <a:custGeom>
            <a:avLst/>
            <a:gdLst>
              <a:gd name="connsiteX0" fmla="*/ 3215595 w 6141507"/>
              <a:gd name="connsiteY0" fmla="*/ 37 h 3752389"/>
              <a:gd name="connsiteX1" fmla="*/ 5025810 w 6141507"/>
              <a:gd name="connsiteY1" fmla="*/ 667544 h 3752389"/>
              <a:gd name="connsiteX2" fmla="*/ 5418068 w 6141507"/>
              <a:gd name="connsiteY2" fmla="*/ 923043 h 3752389"/>
              <a:gd name="connsiteX3" fmla="*/ 6130109 w 6141507"/>
              <a:gd name="connsiteY3" fmla="*/ 1458777 h 3752389"/>
              <a:gd name="connsiteX4" fmla="*/ 6141506 w 6141507"/>
              <a:gd name="connsiteY4" fmla="*/ 1473047 h 3752389"/>
              <a:gd name="connsiteX5" fmla="*/ 6141507 w 6141507"/>
              <a:gd name="connsiteY5" fmla="*/ 3752389 h 3752389"/>
              <a:gd name="connsiteX6" fmla="*/ 0 w 6141507"/>
              <a:gd name="connsiteY6" fmla="*/ 3752389 h 3752389"/>
              <a:gd name="connsiteX7" fmla="*/ 7127 w 6141507"/>
              <a:gd name="connsiteY7" fmla="*/ 3638865 h 3752389"/>
              <a:gd name="connsiteX8" fmla="*/ 59603 w 6141507"/>
              <a:gd name="connsiteY8" fmla="*/ 3356358 h 3752389"/>
              <a:gd name="connsiteX9" fmla="*/ 646726 w 6141507"/>
              <a:gd name="connsiteY9" fmla="*/ 2064848 h 3752389"/>
              <a:gd name="connsiteX10" fmla="*/ 786444 w 6141507"/>
              <a:gd name="connsiteY10" fmla="*/ 1806355 h 3752389"/>
              <a:gd name="connsiteX11" fmla="*/ 2160845 w 6141507"/>
              <a:gd name="connsiteY11" fmla="*/ 224629 h 3752389"/>
              <a:gd name="connsiteX12" fmla="*/ 3215595 w 6141507"/>
              <a:gd name="connsiteY12" fmla="*/ 37 h 375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507" h="3752389">
                <a:moveTo>
                  <a:pt x="3215595" y="37"/>
                </a:moveTo>
                <a:cubicBezTo>
                  <a:pt x="3793727" y="3265"/>
                  <a:pt x="4373168" y="222053"/>
                  <a:pt x="5025810" y="667544"/>
                </a:cubicBezTo>
                <a:cubicBezTo>
                  <a:pt x="5162471" y="760846"/>
                  <a:pt x="5292423" y="843339"/>
                  <a:pt x="5418068" y="923043"/>
                </a:cubicBezTo>
                <a:cubicBezTo>
                  <a:pt x="5743584" y="1129628"/>
                  <a:pt x="5966418" y="1276344"/>
                  <a:pt x="6130109" y="1458777"/>
                </a:cubicBezTo>
                <a:lnTo>
                  <a:pt x="6141506" y="1473047"/>
                </a:lnTo>
                <a:lnTo>
                  <a:pt x="6141507" y="3752389"/>
                </a:lnTo>
                <a:lnTo>
                  <a:pt x="0" y="3752389"/>
                </a:lnTo>
                <a:lnTo>
                  <a:pt x="7127" y="3638865"/>
                </a:lnTo>
                <a:cubicBezTo>
                  <a:pt x="16780" y="3547020"/>
                  <a:pt x="34303" y="3453276"/>
                  <a:pt x="59603" y="3356358"/>
                </a:cubicBezTo>
                <a:cubicBezTo>
                  <a:pt x="165452" y="2950843"/>
                  <a:pt x="399187" y="2520480"/>
                  <a:pt x="646726" y="2064848"/>
                </a:cubicBezTo>
                <a:cubicBezTo>
                  <a:pt x="692424" y="1980851"/>
                  <a:pt x="739580" y="1893951"/>
                  <a:pt x="786444" y="1806355"/>
                </a:cubicBezTo>
                <a:cubicBezTo>
                  <a:pt x="1205972" y="1022363"/>
                  <a:pt x="1528233" y="488656"/>
                  <a:pt x="2160845" y="224629"/>
                </a:cubicBezTo>
                <a:cubicBezTo>
                  <a:pt x="2522310" y="73767"/>
                  <a:pt x="2868717" y="-1899"/>
                  <a:pt x="3215595" y="37"/>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Freeform: Shape 2">
            <a:extLst>
              <a:ext uri="{FF2B5EF4-FFF2-40B4-BE49-F238E27FC236}">
                <a16:creationId xmlns:a16="http://schemas.microsoft.com/office/drawing/2014/main" id="{F59FA625-5F65-C0FD-B6ED-B869ABF21C11}"/>
              </a:ext>
              <a:ext uri="{C183D7F6-B498-43B3-948B-1728B52AA6E4}">
                <adec:decorative xmlns:adec="http://schemas.microsoft.com/office/drawing/2017/decorative" val="1"/>
              </a:ext>
            </a:extLst>
          </p:cNvPr>
          <p:cNvSpPr/>
          <p:nvPr userDrawn="1"/>
        </p:nvSpPr>
        <p:spPr>
          <a:xfrm>
            <a:off x="8897971" y="0"/>
            <a:ext cx="3293877" cy="2743212"/>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blipFill dpi="0" rotWithShape="1">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75455470-69E0-4C53-92B5-567520DB7A46}"/>
              </a:ext>
              <a:ext uri="{C183D7F6-B498-43B3-948B-1728B52AA6E4}">
                <adec:decorative xmlns:adec="http://schemas.microsoft.com/office/drawing/2017/decorative" val="1"/>
              </a:ext>
            </a:extLst>
          </p:cNvPr>
          <p:cNvSpPr/>
          <p:nvPr userDrawn="1"/>
        </p:nvSpPr>
        <p:spPr>
          <a:xfrm>
            <a:off x="6144016" y="1018170"/>
            <a:ext cx="2225720" cy="211751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 name="Freeform: Shape 7">
            <a:extLst>
              <a:ext uri="{FF2B5EF4-FFF2-40B4-BE49-F238E27FC236}">
                <a16:creationId xmlns:a16="http://schemas.microsoft.com/office/drawing/2014/main" id="{6EE10528-FE2A-6B18-A5A2-249E27A15E35}"/>
              </a:ext>
              <a:ext uri="{C183D7F6-B498-43B3-948B-1728B52AA6E4}">
                <adec:decorative xmlns:adec="http://schemas.microsoft.com/office/drawing/2017/decorative" val="1"/>
              </a:ext>
            </a:extLst>
          </p:cNvPr>
          <p:cNvSpPr/>
          <p:nvPr userDrawn="1"/>
        </p:nvSpPr>
        <p:spPr>
          <a:xfrm>
            <a:off x="6059351" y="933328"/>
            <a:ext cx="2395051" cy="2287194"/>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 name="Freeform: Shape 8">
            <a:extLst>
              <a:ext uri="{FF2B5EF4-FFF2-40B4-BE49-F238E27FC236}">
                <a16:creationId xmlns:a16="http://schemas.microsoft.com/office/drawing/2014/main" id="{4FDDC9FB-2D2D-EC17-E3F8-653ACC33F672}"/>
              </a:ext>
              <a:ext uri="{C183D7F6-B498-43B3-948B-1728B52AA6E4}">
                <adec:decorative xmlns:adec="http://schemas.microsoft.com/office/drawing/2017/decorative" val="1"/>
              </a:ext>
            </a:extLst>
          </p:cNvPr>
          <p:cNvSpPr/>
          <p:nvPr userDrawn="1"/>
        </p:nvSpPr>
        <p:spPr>
          <a:xfrm>
            <a:off x="6241267" y="1131006"/>
            <a:ext cx="2031219" cy="1891838"/>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 name="Freeform: Shape 9">
            <a:extLst>
              <a:ext uri="{FF2B5EF4-FFF2-40B4-BE49-F238E27FC236}">
                <a16:creationId xmlns:a16="http://schemas.microsoft.com/office/drawing/2014/main" id="{29395833-3138-13F2-0A56-3FA6E8DA945B}"/>
              </a:ext>
              <a:ext uri="{C183D7F6-B498-43B3-948B-1728B52AA6E4}">
                <adec:decorative xmlns:adec="http://schemas.microsoft.com/office/drawing/2017/decorative" val="1"/>
              </a:ext>
            </a:extLst>
          </p:cNvPr>
          <p:cNvSpPr/>
          <p:nvPr userDrawn="1"/>
        </p:nvSpPr>
        <p:spPr>
          <a:xfrm>
            <a:off x="6377111" y="1224492"/>
            <a:ext cx="1759531" cy="170486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dpi="0" rotWithShape="1">
            <a:blip r:embed="rId5"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Date Placeholder 3">
            <a:extLst>
              <a:ext uri="{FF2B5EF4-FFF2-40B4-BE49-F238E27FC236}">
                <a16:creationId xmlns:a16="http://schemas.microsoft.com/office/drawing/2014/main" id="{44111C59-5CC2-B416-FC4B-92B87198CDDF}"/>
              </a:ext>
            </a:extLst>
          </p:cNvPr>
          <p:cNvSpPr>
            <a:spLocks noGrp="1"/>
          </p:cNvSpPr>
          <p:nvPr>
            <p:ph type="dt" sz="half" idx="2"/>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2/3/20XX</a:t>
            </a:r>
          </a:p>
        </p:txBody>
      </p:sp>
      <p:sp>
        <p:nvSpPr>
          <p:cNvPr id="20" name="Footer Placeholder 4">
            <a:extLst>
              <a:ext uri="{FF2B5EF4-FFF2-40B4-BE49-F238E27FC236}">
                <a16:creationId xmlns:a16="http://schemas.microsoft.com/office/drawing/2014/main" id="{9A795D99-6218-9099-4FC3-AE053D9C9D24}"/>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dirty="0"/>
              <a:t>Presentation Title</a:t>
            </a:r>
          </a:p>
        </p:txBody>
      </p:sp>
      <p:sp>
        <p:nvSpPr>
          <p:cNvPr id="22" name="Slide Number Placeholder 5">
            <a:extLst>
              <a:ext uri="{FF2B5EF4-FFF2-40B4-BE49-F238E27FC236}">
                <a16:creationId xmlns:a16="http://schemas.microsoft.com/office/drawing/2014/main" id="{12D38409-1BAF-438C-419F-EE23AAC3A62F}"/>
              </a:ext>
            </a:extLst>
          </p:cNvPr>
          <p:cNvSpPr>
            <a:spLocks noGrp="1"/>
          </p:cNvSpPr>
          <p:nvPr>
            <p:ph type="sldNum" sz="quarter" idx="4"/>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‹Nº›</a:t>
            </a:fld>
            <a:endParaRPr lang="en-US" dirty="0"/>
          </a:p>
        </p:txBody>
      </p:sp>
    </p:spTree>
    <p:extLst>
      <p:ext uri="{BB962C8B-B14F-4D97-AF65-F5344CB8AC3E}">
        <p14:creationId xmlns:p14="http://schemas.microsoft.com/office/powerpoint/2010/main" val="295462705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ction Break 3">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35F199FA-581E-485F-8470-9B9F10DBBD26}"/>
              </a:ext>
              <a:ext uri="{C183D7F6-B498-43B3-948B-1728B52AA6E4}">
                <adec:decorative xmlns:adec="http://schemas.microsoft.com/office/drawing/2017/decorative" val="1"/>
              </a:ext>
            </a:extLst>
          </p:cNvPr>
          <p:cNvSpPr/>
          <p:nvPr userDrawn="1"/>
        </p:nvSpPr>
        <p:spPr>
          <a:xfrm>
            <a:off x="664628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id="{9DFE2504-DE79-4AC0-BD70-A3F274715C1B}"/>
              </a:ext>
            </a:extLst>
          </p:cNvPr>
          <p:cNvSpPr>
            <a:spLocks noGrp="1"/>
          </p:cNvSpPr>
          <p:nvPr>
            <p:ph type="ctrTitle" hasCustomPrompt="1"/>
          </p:nvPr>
        </p:nvSpPr>
        <p:spPr>
          <a:xfrm>
            <a:off x="681038" y="880110"/>
            <a:ext cx="6596062" cy="5097780"/>
          </a:xfrm>
        </p:spPr>
        <p:txBody>
          <a:bodyPr anchor="ctr">
            <a:normAutofit/>
          </a:bodyPr>
          <a:lstStyle>
            <a:lvl1pPr>
              <a:lnSpc>
                <a:spcPct val="100000"/>
              </a:lnSpc>
              <a:defRPr sz="4000" spc="0"/>
            </a:lvl1pPr>
          </a:lstStyle>
          <a:p>
            <a:r>
              <a:rPr lang="en-US" sz="6000" dirty="0">
                <a:solidFill>
                  <a:schemeClr val="tx1">
                    <a:lumMod val="75000"/>
                    <a:lumOff val="25000"/>
                  </a:schemeClr>
                </a:solidFill>
              </a:rPr>
              <a:t>Click to add title</a:t>
            </a:r>
            <a:endParaRPr lang="en-US" sz="6000" dirty="0"/>
          </a:p>
        </p:txBody>
      </p:sp>
      <p:sp>
        <p:nvSpPr>
          <p:cNvPr id="3" name="Picture Placeholder 2">
            <a:extLst>
              <a:ext uri="{FF2B5EF4-FFF2-40B4-BE49-F238E27FC236}">
                <a16:creationId xmlns:a16="http://schemas.microsoft.com/office/drawing/2014/main" id="{33F3F0C0-1147-413B-1687-1F15BE24F628}"/>
              </a:ext>
            </a:extLst>
          </p:cNvPr>
          <p:cNvSpPr>
            <a:spLocks noGrp="1"/>
          </p:cNvSpPr>
          <p:nvPr>
            <p:ph type="pic" sz="quarter" idx="14"/>
          </p:nvPr>
        </p:nvSpPr>
        <p:spPr>
          <a:xfrm>
            <a:off x="6427508" y="0"/>
            <a:ext cx="5764493" cy="6858000"/>
          </a:xfrm>
          <a:custGeom>
            <a:avLst/>
            <a:gdLst>
              <a:gd name="connsiteX0" fmla="*/ 1494409 w 5764493"/>
              <a:gd name="connsiteY0" fmla="*/ 0 h 6858000"/>
              <a:gd name="connsiteX1" fmla="*/ 5764493 w 5764493"/>
              <a:gd name="connsiteY1" fmla="*/ 0 h 6858000"/>
              <a:gd name="connsiteX2" fmla="*/ 5764493 w 5764493"/>
              <a:gd name="connsiteY2" fmla="*/ 6858000 h 6858000"/>
              <a:gd name="connsiteX3" fmla="*/ 238313 w 5764493"/>
              <a:gd name="connsiteY3" fmla="*/ 6858000 h 6858000"/>
              <a:gd name="connsiteX4" fmla="*/ 251264 w 5764493"/>
              <a:gd name="connsiteY4" fmla="*/ 6849373 h 6858000"/>
              <a:gd name="connsiteX5" fmla="*/ 776282 w 5764493"/>
              <a:gd name="connsiteY5" fmla="*/ 6451411 h 6858000"/>
              <a:gd name="connsiteX6" fmla="*/ 2741607 w 5764493"/>
              <a:gd name="connsiteY6" fmla="*/ 3678515 h 6858000"/>
              <a:gd name="connsiteX7" fmla="*/ 1521342 w 5764493"/>
              <a:gd name="connsiteY7" fmla="*/ 24338 h 6858000"/>
              <a:gd name="connsiteX8" fmla="*/ 879874 w 5764493"/>
              <a:gd name="connsiteY8" fmla="*/ 0 h 6858000"/>
              <a:gd name="connsiteX9" fmla="*/ 1477051 w 5764493"/>
              <a:gd name="connsiteY9" fmla="*/ 0 h 6858000"/>
              <a:gd name="connsiteX10" fmla="*/ 1503062 w 5764493"/>
              <a:gd name="connsiteY10" fmla="*/ 23504 h 6858000"/>
              <a:gd name="connsiteX11" fmla="*/ 2723328 w 5764493"/>
              <a:gd name="connsiteY11" fmla="*/ 3677682 h 6858000"/>
              <a:gd name="connsiteX12" fmla="*/ 758003 w 5764493"/>
              <a:gd name="connsiteY12" fmla="*/ 6450578 h 6858000"/>
              <a:gd name="connsiteX13" fmla="*/ 232984 w 5764493"/>
              <a:gd name="connsiteY13" fmla="*/ 6848540 h 6858000"/>
              <a:gd name="connsiteX14" fmla="*/ 218782 w 5764493"/>
              <a:gd name="connsiteY14" fmla="*/ 6858000 h 6858000"/>
              <a:gd name="connsiteX15" fmla="*/ 0 w 5764493"/>
              <a:gd name="connsiteY15" fmla="*/ 6858000 h 6858000"/>
              <a:gd name="connsiteX16" fmla="*/ 105163 w 5764493"/>
              <a:gd name="connsiteY16" fmla="*/ 6785068 h 6858000"/>
              <a:gd name="connsiteX17" fmla="*/ 621812 w 5764493"/>
              <a:gd name="connsiteY17" fmla="*/ 6378742 h 6858000"/>
              <a:gd name="connsiteX18" fmla="*/ 2496161 w 5764493"/>
              <a:gd name="connsiteY18" fmla="*/ 3621913 h 6858000"/>
              <a:gd name="connsiteX19" fmla="*/ 895263 w 5764493"/>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764493" h="6858000">
                <a:moveTo>
                  <a:pt x="1494409" y="0"/>
                </a:moveTo>
                <a:lnTo>
                  <a:pt x="5764493" y="0"/>
                </a:lnTo>
                <a:lnTo>
                  <a:pt x="5764493"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a:noAutofit/>
          </a:bodyPr>
          <a:lstStyle>
            <a:lvl1pPr algn="ctr">
              <a:defRPr sz="1400"/>
            </a:lvl1pPr>
          </a:lstStyle>
          <a:p>
            <a:r>
              <a:rPr lang="es-ES"/>
              <a:t>Haga clic en el icono para agregar una imagen</a:t>
            </a:r>
            <a:endParaRPr lang="en-US" dirty="0"/>
          </a:p>
        </p:txBody>
      </p:sp>
      <p:sp>
        <p:nvSpPr>
          <p:cNvPr id="8" name="Freeform: Shape 7">
            <a:extLst>
              <a:ext uri="{FF2B5EF4-FFF2-40B4-BE49-F238E27FC236}">
                <a16:creationId xmlns:a16="http://schemas.microsoft.com/office/drawing/2014/main" id="{FDD4E4E3-A06F-4EA0-9228-3B72D4CE6A1B}"/>
              </a:ext>
              <a:ext uri="{C183D7F6-B498-43B3-948B-1728B52AA6E4}">
                <adec:decorative xmlns:adec="http://schemas.microsoft.com/office/drawing/2017/decorative" val="1"/>
              </a:ext>
            </a:extLst>
          </p:cNvPr>
          <p:cNvSpPr/>
          <p:nvPr userDrawn="1"/>
        </p:nvSpPr>
        <p:spPr>
          <a:xfrm>
            <a:off x="6096000"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2560043100"/>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Section Break 1">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4391F53A-43E8-35E3-5ACA-D7A42EB730CC}"/>
              </a:ext>
              <a:ext uri="{C183D7F6-B498-43B3-948B-1728B52AA6E4}">
                <adec:decorative xmlns:adec="http://schemas.microsoft.com/office/drawing/2017/decorative" val="1"/>
              </a:ext>
            </a:extLst>
          </p:cNvPr>
          <p:cNvSpPr/>
          <p:nvPr userDrawn="1"/>
        </p:nvSpPr>
        <p:spPr>
          <a:xfrm>
            <a:off x="4979586" y="0"/>
            <a:ext cx="7212414" cy="6858000"/>
          </a:xfrm>
          <a:custGeom>
            <a:avLst/>
            <a:gdLst>
              <a:gd name="connsiteX0" fmla="*/ 1494409 w 7212414"/>
              <a:gd name="connsiteY0" fmla="*/ 0 h 6858000"/>
              <a:gd name="connsiteX1" fmla="*/ 7212414 w 7212414"/>
              <a:gd name="connsiteY1" fmla="*/ 0 h 6858000"/>
              <a:gd name="connsiteX2" fmla="*/ 7212414 w 7212414"/>
              <a:gd name="connsiteY2" fmla="*/ 6858000 h 6858000"/>
              <a:gd name="connsiteX3" fmla="*/ 238313 w 7212414"/>
              <a:gd name="connsiteY3" fmla="*/ 6858000 h 6858000"/>
              <a:gd name="connsiteX4" fmla="*/ 251264 w 7212414"/>
              <a:gd name="connsiteY4" fmla="*/ 6849373 h 6858000"/>
              <a:gd name="connsiteX5" fmla="*/ 776282 w 7212414"/>
              <a:gd name="connsiteY5" fmla="*/ 6451411 h 6858000"/>
              <a:gd name="connsiteX6" fmla="*/ 2741607 w 7212414"/>
              <a:gd name="connsiteY6" fmla="*/ 3678515 h 6858000"/>
              <a:gd name="connsiteX7" fmla="*/ 1521342 w 7212414"/>
              <a:gd name="connsiteY7" fmla="*/ 24338 h 6858000"/>
              <a:gd name="connsiteX8" fmla="*/ 879874 w 7212414"/>
              <a:gd name="connsiteY8" fmla="*/ 0 h 6858000"/>
              <a:gd name="connsiteX9" fmla="*/ 1477051 w 7212414"/>
              <a:gd name="connsiteY9" fmla="*/ 0 h 6858000"/>
              <a:gd name="connsiteX10" fmla="*/ 1503062 w 7212414"/>
              <a:gd name="connsiteY10" fmla="*/ 23504 h 6858000"/>
              <a:gd name="connsiteX11" fmla="*/ 2723328 w 7212414"/>
              <a:gd name="connsiteY11" fmla="*/ 3677682 h 6858000"/>
              <a:gd name="connsiteX12" fmla="*/ 758003 w 7212414"/>
              <a:gd name="connsiteY12" fmla="*/ 6450578 h 6858000"/>
              <a:gd name="connsiteX13" fmla="*/ 232984 w 7212414"/>
              <a:gd name="connsiteY13" fmla="*/ 6848540 h 6858000"/>
              <a:gd name="connsiteX14" fmla="*/ 218782 w 7212414"/>
              <a:gd name="connsiteY14" fmla="*/ 6858000 h 6858000"/>
              <a:gd name="connsiteX15" fmla="*/ 0 w 7212414"/>
              <a:gd name="connsiteY15" fmla="*/ 6858000 h 6858000"/>
              <a:gd name="connsiteX16" fmla="*/ 105163 w 7212414"/>
              <a:gd name="connsiteY16" fmla="*/ 6785068 h 6858000"/>
              <a:gd name="connsiteX17" fmla="*/ 621812 w 7212414"/>
              <a:gd name="connsiteY17" fmla="*/ 6378742 h 6858000"/>
              <a:gd name="connsiteX18" fmla="*/ 2496161 w 7212414"/>
              <a:gd name="connsiteY18" fmla="*/ 3621913 h 6858000"/>
              <a:gd name="connsiteX19" fmla="*/ 895263 w 7212414"/>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12414" h="6858000">
                <a:moveTo>
                  <a:pt x="1494409" y="0"/>
                </a:moveTo>
                <a:lnTo>
                  <a:pt x="7212414" y="0"/>
                </a:lnTo>
                <a:lnTo>
                  <a:pt x="7212414"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blipFill dpi="0" rotWithShape="1">
            <a:blip r:embed="rId2" cstate="print">
              <a:duotone>
                <a:prstClr val="black"/>
                <a:schemeClr val="accent3">
                  <a:tint val="45000"/>
                  <a:satMod val="400000"/>
                </a:schemeClr>
              </a:duotone>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2" name="Freeform: Shape 51">
            <a:extLst>
              <a:ext uri="{FF2B5EF4-FFF2-40B4-BE49-F238E27FC236}">
                <a16:creationId xmlns:a16="http://schemas.microsoft.com/office/drawing/2014/main" id="{35F199FA-581E-485F-8470-9B9F10DBBD26}"/>
              </a:ext>
              <a:ext uri="{C183D7F6-B498-43B3-948B-1728B52AA6E4}">
                <adec:decorative xmlns:adec="http://schemas.microsoft.com/office/drawing/2017/decorative" val="1"/>
              </a:ext>
            </a:extLst>
          </p:cNvPr>
          <p:cNvSpPr/>
          <p:nvPr userDrawn="1"/>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id="{9DFE2504-DE79-4AC0-BD70-A3F274715C1B}"/>
              </a:ext>
            </a:extLst>
          </p:cNvPr>
          <p:cNvSpPr>
            <a:spLocks noGrp="1"/>
          </p:cNvSpPr>
          <p:nvPr>
            <p:ph type="ctrTitle" hasCustomPrompt="1"/>
          </p:nvPr>
        </p:nvSpPr>
        <p:spPr>
          <a:xfrm>
            <a:off x="681038" y="718457"/>
            <a:ext cx="5718534" cy="3391581"/>
          </a:xfrm>
        </p:spPr>
        <p:txBody>
          <a:bodyPr anchor="b">
            <a:normAutofit/>
          </a:bodyPr>
          <a:lstStyle>
            <a:lvl1pPr>
              <a:lnSpc>
                <a:spcPct val="100000"/>
              </a:lnSpc>
              <a:defRPr sz="4000" spc="0"/>
            </a:lvl1pPr>
          </a:lstStyle>
          <a:p>
            <a:r>
              <a:rPr lang="en-US" sz="6000" dirty="0">
                <a:solidFill>
                  <a:schemeClr val="tx1">
                    <a:lumMod val="75000"/>
                    <a:lumOff val="25000"/>
                  </a:schemeClr>
                </a:solidFill>
              </a:rPr>
              <a:t>Click to add title</a:t>
            </a:r>
            <a:endParaRPr lang="en-US" sz="6000" dirty="0"/>
          </a:p>
        </p:txBody>
      </p:sp>
      <p:sp>
        <p:nvSpPr>
          <p:cNvPr id="68" name="Subtitle 2">
            <a:extLst>
              <a:ext uri="{FF2B5EF4-FFF2-40B4-BE49-F238E27FC236}">
                <a16:creationId xmlns:a16="http://schemas.microsoft.com/office/drawing/2014/main" id="{F51F0DB4-631C-4CFA-B7CD-271E701A3722}"/>
              </a:ext>
            </a:extLst>
          </p:cNvPr>
          <p:cNvSpPr>
            <a:spLocks noGrp="1"/>
          </p:cNvSpPr>
          <p:nvPr>
            <p:ph type="subTitle" idx="1" hasCustomPrompt="1"/>
          </p:nvPr>
        </p:nvSpPr>
        <p:spPr>
          <a:xfrm>
            <a:off x="681038" y="4110038"/>
            <a:ext cx="4598328" cy="1879124"/>
          </a:xfrm>
        </p:spPr>
        <p:txBody>
          <a:bodyPr anchor="t"/>
          <a:lstStyle>
            <a:lvl1pPr marL="0" indent="0">
              <a:buFont typeface="Arial" panose="020B0604020202020204" pitchFamily="34" charset="0"/>
              <a:buNone/>
              <a:defRPr strike="noStrike"/>
            </a:lvl1pPr>
          </a:lstStyle>
          <a:p>
            <a:pPr lvl="0"/>
            <a:r>
              <a:rPr lang="en-US" dirty="0"/>
              <a:t>Click to add subtitle</a:t>
            </a:r>
          </a:p>
        </p:txBody>
      </p:sp>
      <p:sp>
        <p:nvSpPr>
          <p:cNvPr id="8" name="Freeform: Shape 7">
            <a:extLst>
              <a:ext uri="{FF2B5EF4-FFF2-40B4-BE49-F238E27FC236}">
                <a16:creationId xmlns:a16="http://schemas.microsoft.com/office/drawing/2014/main" id="{FDD4E4E3-A06F-4EA0-9228-3B72D4CE6A1B}"/>
              </a:ext>
              <a:ext uri="{C183D7F6-B498-43B3-948B-1728B52AA6E4}">
                <adec:decorative xmlns:adec="http://schemas.microsoft.com/office/drawing/2017/decorative" val="1"/>
              </a:ext>
            </a:extLst>
          </p:cNvPr>
          <p:cNvSpPr/>
          <p:nvPr userDrawn="1"/>
        </p:nvSpPr>
        <p:spPr>
          <a:xfrm>
            <a:off x="4648079"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106955341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Agenda 2">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259330E-45A9-4294-A077-3852502CCBBB}"/>
              </a:ext>
            </a:extLst>
          </p:cNvPr>
          <p:cNvSpPr>
            <a:spLocks noGrp="1"/>
          </p:cNvSpPr>
          <p:nvPr>
            <p:ph type="title" hasCustomPrompt="1"/>
          </p:nvPr>
        </p:nvSpPr>
        <p:spPr>
          <a:xfrm>
            <a:off x="681038" y="442913"/>
            <a:ext cx="6901699" cy="1843087"/>
          </a:xfrm>
        </p:spPr>
        <p:txBody>
          <a:bodyPr anchor="b"/>
          <a:lstStyle>
            <a:lvl1pPr>
              <a:lnSpc>
                <a:spcPct val="100000"/>
              </a:lnSpc>
              <a:defRPr/>
            </a:lvl1pPr>
          </a:lstStyle>
          <a:p>
            <a:r>
              <a:rPr lang="en-US" sz="3200" dirty="0">
                <a:solidFill>
                  <a:schemeClr val="tx1">
                    <a:lumMod val="75000"/>
                    <a:lumOff val="25000"/>
                  </a:schemeClr>
                </a:solidFill>
              </a:rPr>
              <a:t>Click to add title</a:t>
            </a:r>
            <a:endParaRPr lang="en-US" dirty="0"/>
          </a:p>
        </p:txBody>
      </p:sp>
      <p:sp>
        <p:nvSpPr>
          <p:cNvPr id="6" name="Content Placeholder 2">
            <a:extLst>
              <a:ext uri="{FF2B5EF4-FFF2-40B4-BE49-F238E27FC236}">
                <a16:creationId xmlns:a16="http://schemas.microsoft.com/office/drawing/2014/main" id="{30D8EB0F-A394-8CB7-7D17-84C42178FD3B}"/>
              </a:ext>
            </a:extLst>
          </p:cNvPr>
          <p:cNvSpPr>
            <a:spLocks noGrp="1"/>
          </p:cNvSpPr>
          <p:nvPr>
            <p:ph sz="quarter" idx="15" hasCustomPrompt="1"/>
          </p:nvPr>
        </p:nvSpPr>
        <p:spPr>
          <a:xfrm>
            <a:off x="681037" y="2645229"/>
            <a:ext cx="10829925" cy="3319603"/>
          </a:xfrm>
        </p:spPr>
        <p:txBody>
          <a:bodyPr>
            <a:normAutofit/>
          </a:bodyPr>
          <a:lstStyle>
            <a:lvl1pPr marL="285750" indent="-285750">
              <a:buFont typeface="Arial" panose="020B0604020202020204" pitchFamily="34" charset="0"/>
              <a:buChar char="•"/>
              <a:defRPr sz="1800"/>
            </a:lvl1pPr>
            <a:lvl2pPr marL="548640" indent="-285750">
              <a:buFont typeface="Arial" panose="020B0604020202020204" pitchFamily="34" charset="0"/>
              <a:buChar char="•"/>
              <a:defRPr sz="1800"/>
            </a:lvl2pPr>
            <a:lvl3pPr>
              <a:defRPr sz="1800"/>
            </a:lvl3pPr>
            <a:lvl4pPr>
              <a:defRPr sz="1800"/>
            </a:lvl4pPr>
            <a:lvl5pP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reeform: Shape 1">
            <a:extLst>
              <a:ext uri="{FF2B5EF4-FFF2-40B4-BE49-F238E27FC236}">
                <a16:creationId xmlns:a16="http://schemas.microsoft.com/office/drawing/2014/main" id="{9624CDB3-40DA-BA45-194C-0EF1E9C57D26}"/>
              </a:ext>
              <a:ext uri="{C183D7F6-B498-43B3-948B-1728B52AA6E4}">
                <adec:decorative xmlns:adec="http://schemas.microsoft.com/office/drawing/2017/decorative" val="1"/>
              </a:ext>
            </a:extLst>
          </p:cNvPr>
          <p:cNvSpPr/>
          <p:nvPr userDrawn="1"/>
        </p:nvSpPr>
        <p:spPr>
          <a:xfrm rot="10800000" flipV="1">
            <a:off x="7703216" y="0"/>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Freeform: Shape 2">
            <a:extLst>
              <a:ext uri="{FF2B5EF4-FFF2-40B4-BE49-F238E27FC236}">
                <a16:creationId xmlns:a16="http://schemas.microsoft.com/office/drawing/2014/main" id="{42D2A668-8DEF-24A0-5BA2-B006075A4AC1}"/>
              </a:ext>
              <a:ext uri="{C183D7F6-B498-43B3-948B-1728B52AA6E4}">
                <adec:decorative xmlns:adec="http://schemas.microsoft.com/office/drawing/2017/decorative" val="1"/>
              </a:ext>
            </a:extLst>
          </p:cNvPr>
          <p:cNvSpPr/>
          <p:nvPr userDrawn="1"/>
        </p:nvSpPr>
        <p:spPr>
          <a:xfrm rot="10800000" flipV="1">
            <a:off x="7482785" y="-1333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 name="Freeform: Shape 6">
            <a:extLst>
              <a:ext uri="{FF2B5EF4-FFF2-40B4-BE49-F238E27FC236}">
                <a16:creationId xmlns:a16="http://schemas.microsoft.com/office/drawing/2014/main" id="{E3BDF149-6527-9883-E5AD-5AECD69DE588}"/>
              </a:ext>
              <a:ext uri="{C183D7F6-B498-43B3-948B-1728B52AA6E4}">
                <adec:decorative xmlns:adec="http://schemas.microsoft.com/office/drawing/2017/decorative" val="1"/>
              </a:ext>
            </a:extLst>
          </p:cNvPr>
          <p:cNvSpPr/>
          <p:nvPr userDrawn="1"/>
        </p:nvSpPr>
        <p:spPr>
          <a:xfrm>
            <a:off x="7892954" y="1"/>
            <a:ext cx="3828033" cy="2051003"/>
          </a:xfrm>
          <a:custGeom>
            <a:avLst/>
            <a:gdLst>
              <a:gd name="connsiteX0" fmla="*/ 48561 w 3828033"/>
              <a:gd name="connsiteY0" fmla="*/ 0 h 2051003"/>
              <a:gd name="connsiteX1" fmla="*/ 3738569 w 3828033"/>
              <a:gd name="connsiteY1" fmla="*/ 0 h 2051003"/>
              <a:gd name="connsiteX2" fmla="*/ 3783037 w 3828033"/>
              <a:gd name="connsiteY2" fmla="*/ 131595 h 2051003"/>
              <a:gd name="connsiteX3" fmla="*/ 3828033 w 3828033"/>
              <a:gd name="connsiteY3" fmla="*/ 469010 h 2051003"/>
              <a:gd name="connsiteX4" fmla="*/ 3531647 w 3828033"/>
              <a:gd name="connsiteY4" fmla="*/ 1087435 h 2051003"/>
              <a:gd name="connsiteX5" fmla="*/ 3382306 w 3828033"/>
              <a:gd name="connsiteY5" fmla="*/ 1283727 h 2051003"/>
              <a:gd name="connsiteX6" fmla="*/ 1980966 w 3828033"/>
              <a:gd name="connsiteY6" fmla="*/ 2051003 h 2051003"/>
              <a:gd name="connsiteX7" fmla="*/ 917167 w 3828033"/>
              <a:gd name="connsiteY7" fmla="*/ 1578970 h 2051003"/>
              <a:gd name="connsiteX8" fmla="*/ 787704 w 3828033"/>
              <a:gd name="connsiteY8" fmla="*/ 1485237 h 2051003"/>
              <a:gd name="connsiteX9" fmla="*/ 198877 w 3828033"/>
              <a:gd name="connsiteY9" fmla="*/ 995240 h 2051003"/>
              <a:gd name="connsiteX10" fmla="*/ 0 w 3828033"/>
              <a:gd name="connsiteY10" fmla="*/ 469010 h 2051003"/>
              <a:gd name="connsiteX11" fmla="*/ 45559 w 3828033"/>
              <a:gd name="connsiteY11" fmla="*/ 11416 h 205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1003">
                <a:moveTo>
                  <a:pt x="48561" y="0"/>
                </a:moveTo>
                <a:lnTo>
                  <a:pt x="3738569" y="0"/>
                </a:lnTo>
                <a:lnTo>
                  <a:pt x="3783037" y="131595"/>
                </a:lnTo>
                <a:cubicBezTo>
                  <a:pt x="3812959" y="242859"/>
                  <a:pt x="3828033" y="355590"/>
                  <a:pt x="3828033" y="469010"/>
                </a:cubicBezTo>
                <a:cubicBezTo>
                  <a:pt x="3828033" y="697465"/>
                  <a:pt x="3731840" y="830884"/>
                  <a:pt x="3531647" y="1087435"/>
                </a:cubicBezTo>
                <a:cubicBezTo>
                  <a:pt x="3483347" y="1149310"/>
                  <a:pt x="3433400" y="1213332"/>
                  <a:pt x="3382306" y="1283727"/>
                </a:cubicBezTo>
                <a:cubicBezTo>
                  <a:pt x="2991862" y="1821551"/>
                  <a:pt x="2572752" y="2051003"/>
                  <a:pt x="1980966" y="2051003"/>
                </a:cubicBezTo>
                <a:cubicBezTo>
                  <a:pt x="1592577" y="2051003"/>
                  <a:pt x="1307610" y="1864080"/>
                  <a:pt x="917167" y="1578970"/>
                </a:cubicBezTo>
                <a:cubicBezTo>
                  <a:pt x="873548" y="1547112"/>
                  <a:pt x="829927" y="1515637"/>
                  <a:pt x="787704" y="1485237"/>
                </a:cubicBezTo>
                <a:cubicBezTo>
                  <a:pt x="558844" y="1320269"/>
                  <a:pt x="342715" y="1164433"/>
                  <a:pt x="198877" y="995240"/>
                </a:cubicBezTo>
                <a:cubicBezTo>
                  <a:pt x="61365" y="833495"/>
                  <a:pt x="0" y="671213"/>
                  <a:pt x="0" y="469010"/>
                </a:cubicBezTo>
                <a:cubicBezTo>
                  <a:pt x="0" y="310633"/>
                  <a:pt x="15484" y="157247"/>
                  <a:pt x="45559" y="11416"/>
                </a:cubicBezTo>
                <a:close/>
              </a:path>
            </a:pathLst>
          </a:custGeom>
          <a:blipFill dpi="0" rotWithShape="1">
            <a:blip r:embed="rId2" cstate="print">
              <a:duotone>
                <a:prstClr val="black"/>
                <a:schemeClr val="accent4">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Date Placeholder 3">
            <a:extLst>
              <a:ext uri="{FF2B5EF4-FFF2-40B4-BE49-F238E27FC236}">
                <a16:creationId xmlns:a16="http://schemas.microsoft.com/office/drawing/2014/main" id="{75471925-F840-BF0B-4DCE-A806EA3D137A}"/>
              </a:ext>
            </a:extLst>
          </p:cNvPr>
          <p:cNvSpPr>
            <a:spLocks noGrp="1"/>
          </p:cNvSpPr>
          <p:nvPr>
            <p:ph type="dt" sz="half" idx="2"/>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2/3/20XX</a:t>
            </a:r>
          </a:p>
        </p:txBody>
      </p:sp>
      <p:sp>
        <p:nvSpPr>
          <p:cNvPr id="15" name="Footer Placeholder 4">
            <a:extLst>
              <a:ext uri="{FF2B5EF4-FFF2-40B4-BE49-F238E27FC236}">
                <a16:creationId xmlns:a16="http://schemas.microsoft.com/office/drawing/2014/main" id="{83F9556F-DAA8-7F4B-6338-FF7878F58AF3}"/>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dirty="0"/>
              <a:t>Presentation Title</a:t>
            </a:r>
          </a:p>
        </p:txBody>
      </p:sp>
      <p:sp>
        <p:nvSpPr>
          <p:cNvPr id="16" name="Slide Number Placeholder 5">
            <a:extLst>
              <a:ext uri="{FF2B5EF4-FFF2-40B4-BE49-F238E27FC236}">
                <a16:creationId xmlns:a16="http://schemas.microsoft.com/office/drawing/2014/main" id="{61D350D2-28D7-3BAD-6A43-0D8B85042736}"/>
              </a:ext>
            </a:extLst>
          </p:cNvPr>
          <p:cNvSpPr>
            <a:spLocks noGrp="1"/>
          </p:cNvSpPr>
          <p:nvPr>
            <p:ph type="sldNum" sz="quarter" idx="4"/>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‹Nº›</a:t>
            </a:fld>
            <a:endParaRPr lang="en-US" dirty="0"/>
          </a:p>
        </p:txBody>
      </p:sp>
    </p:spTree>
    <p:extLst>
      <p:ext uri="{BB962C8B-B14F-4D97-AF65-F5344CB8AC3E}">
        <p14:creationId xmlns:p14="http://schemas.microsoft.com/office/powerpoint/2010/main" val="1960119721"/>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Section Break 2">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35F199FA-581E-485F-8470-9B9F10DBBD26}"/>
              </a:ext>
              <a:ext uri="{C183D7F6-B498-43B3-948B-1728B52AA6E4}">
                <adec:decorative xmlns:adec="http://schemas.microsoft.com/office/drawing/2017/decorative" val="1"/>
              </a:ext>
            </a:extLst>
          </p:cNvPr>
          <p:cNvSpPr/>
          <p:nvPr userDrawn="1"/>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 name="Freeform: Shape 7">
            <a:extLst>
              <a:ext uri="{FF2B5EF4-FFF2-40B4-BE49-F238E27FC236}">
                <a16:creationId xmlns:a16="http://schemas.microsoft.com/office/drawing/2014/main" id="{FDD4E4E3-A06F-4EA0-9228-3B72D4CE6A1B}"/>
              </a:ext>
              <a:ext uri="{C183D7F6-B498-43B3-948B-1728B52AA6E4}">
                <adec:decorative xmlns:adec="http://schemas.microsoft.com/office/drawing/2017/decorative" val="1"/>
              </a:ext>
            </a:extLst>
          </p:cNvPr>
          <p:cNvSpPr/>
          <p:nvPr userDrawn="1"/>
        </p:nvSpPr>
        <p:spPr>
          <a:xfrm>
            <a:off x="4648079"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6" name="Title 1">
            <a:extLst>
              <a:ext uri="{FF2B5EF4-FFF2-40B4-BE49-F238E27FC236}">
                <a16:creationId xmlns:a16="http://schemas.microsoft.com/office/drawing/2014/main" id="{450A4F2B-CA9C-2019-E84C-7C17DFD9812E}"/>
              </a:ext>
            </a:extLst>
          </p:cNvPr>
          <p:cNvSpPr>
            <a:spLocks noGrp="1"/>
          </p:cNvSpPr>
          <p:nvPr>
            <p:ph type="ctrTitle" hasCustomPrompt="1"/>
          </p:nvPr>
        </p:nvSpPr>
        <p:spPr>
          <a:xfrm>
            <a:off x="681038" y="718457"/>
            <a:ext cx="5718534" cy="3391581"/>
          </a:xfrm>
        </p:spPr>
        <p:txBody>
          <a:bodyPr anchor="b">
            <a:normAutofit/>
          </a:bodyPr>
          <a:lstStyle>
            <a:lvl1pPr>
              <a:lnSpc>
                <a:spcPct val="100000"/>
              </a:lnSpc>
              <a:defRPr sz="4000" spc="0"/>
            </a:lvl1pPr>
          </a:lstStyle>
          <a:p>
            <a:r>
              <a:rPr lang="en-US" sz="6000" dirty="0">
                <a:solidFill>
                  <a:schemeClr val="tx1">
                    <a:lumMod val="75000"/>
                    <a:lumOff val="25000"/>
                  </a:schemeClr>
                </a:solidFill>
              </a:rPr>
              <a:t>Click to add title</a:t>
            </a:r>
            <a:endParaRPr lang="en-US" sz="6000" dirty="0"/>
          </a:p>
        </p:txBody>
      </p:sp>
      <p:sp>
        <p:nvSpPr>
          <p:cNvPr id="7" name="Subtitle 2">
            <a:extLst>
              <a:ext uri="{FF2B5EF4-FFF2-40B4-BE49-F238E27FC236}">
                <a16:creationId xmlns:a16="http://schemas.microsoft.com/office/drawing/2014/main" id="{1E191378-FF48-4A6B-70C2-CFB4A267A00D}"/>
              </a:ext>
            </a:extLst>
          </p:cNvPr>
          <p:cNvSpPr>
            <a:spLocks noGrp="1"/>
          </p:cNvSpPr>
          <p:nvPr>
            <p:ph type="subTitle" idx="1" hasCustomPrompt="1"/>
          </p:nvPr>
        </p:nvSpPr>
        <p:spPr>
          <a:xfrm>
            <a:off x="681038" y="4110038"/>
            <a:ext cx="4598328" cy="1879124"/>
          </a:xfrm>
        </p:spPr>
        <p:txBody>
          <a:bodyPr anchor="t"/>
          <a:lstStyle>
            <a:lvl1pPr marL="0" indent="0">
              <a:buFont typeface="Arial" panose="020B0604020202020204" pitchFamily="34" charset="0"/>
              <a:buNone/>
              <a:defRPr strike="noStrike"/>
            </a:lvl1pPr>
          </a:lstStyle>
          <a:p>
            <a:pPr lvl="0"/>
            <a:r>
              <a:rPr lang="en-US" dirty="0"/>
              <a:t>Click to add subtitle</a:t>
            </a:r>
          </a:p>
        </p:txBody>
      </p:sp>
      <p:sp>
        <p:nvSpPr>
          <p:cNvPr id="5" name="Picture Placeholder 4">
            <a:extLst>
              <a:ext uri="{FF2B5EF4-FFF2-40B4-BE49-F238E27FC236}">
                <a16:creationId xmlns:a16="http://schemas.microsoft.com/office/drawing/2014/main" id="{675A0127-ED9F-6E5C-4014-5E75D6C58E16}"/>
              </a:ext>
            </a:extLst>
          </p:cNvPr>
          <p:cNvSpPr>
            <a:spLocks noGrp="1"/>
          </p:cNvSpPr>
          <p:nvPr>
            <p:ph type="pic" sz="quarter" idx="14"/>
          </p:nvPr>
        </p:nvSpPr>
        <p:spPr>
          <a:xfrm>
            <a:off x="4974143" y="0"/>
            <a:ext cx="7217857" cy="6858000"/>
          </a:xfrm>
          <a:custGeom>
            <a:avLst/>
            <a:gdLst>
              <a:gd name="connsiteX0" fmla="*/ 1494409 w 7217857"/>
              <a:gd name="connsiteY0" fmla="*/ 0 h 6858000"/>
              <a:gd name="connsiteX1" fmla="*/ 4632500 w 7217857"/>
              <a:gd name="connsiteY1" fmla="*/ 0 h 6858000"/>
              <a:gd name="connsiteX2" fmla="*/ 5764493 w 7217857"/>
              <a:gd name="connsiteY2" fmla="*/ 0 h 6858000"/>
              <a:gd name="connsiteX3" fmla="*/ 7217857 w 7217857"/>
              <a:gd name="connsiteY3" fmla="*/ 0 h 6858000"/>
              <a:gd name="connsiteX4" fmla="*/ 7217857 w 7217857"/>
              <a:gd name="connsiteY4" fmla="*/ 6858000 h 6858000"/>
              <a:gd name="connsiteX5" fmla="*/ 5764493 w 7217857"/>
              <a:gd name="connsiteY5" fmla="*/ 6858000 h 6858000"/>
              <a:gd name="connsiteX6" fmla="*/ 4632500 w 7217857"/>
              <a:gd name="connsiteY6" fmla="*/ 6858000 h 6858000"/>
              <a:gd name="connsiteX7" fmla="*/ 238313 w 7217857"/>
              <a:gd name="connsiteY7" fmla="*/ 6858000 h 6858000"/>
              <a:gd name="connsiteX8" fmla="*/ 251264 w 7217857"/>
              <a:gd name="connsiteY8" fmla="*/ 6849373 h 6858000"/>
              <a:gd name="connsiteX9" fmla="*/ 776282 w 7217857"/>
              <a:gd name="connsiteY9" fmla="*/ 6451411 h 6858000"/>
              <a:gd name="connsiteX10" fmla="*/ 2741607 w 7217857"/>
              <a:gd name="connsiteY10" fmla="*/ 3678515 h 6858000"/>
              <a:gd name="connsiteX11" fmla="*/ 1521342 w 7217857"/>
              <a:gd name="connsiteY11" fmla="*/ 24338 h 6858000"/>
              <a:gd name="connsiteX12" fmla="*/ 879874 w 7217857"/>
              <a:gd name="connsiteY12" fmla="*/ 0 h 6858000"/>
              <a:gd name="connsiteX13" fmla="*/ 1477051 w 7217857"/>
              <a:gd name="connsiteY13" fmla="*/ 0 h 6858000"/>
              <a:gd name="connsiteX14" fmla="*/ 1503062 w 7217857"/>
              <a:gd name="connsiteY14" fmla="*/ 23504 h 6858000"/>
              <a:gd name="connsiteX15" fmla="*/ 2723328 w 7217857"/>
              <a:gd name="connsiteY15" fmla="*/ 3677682 h 6858000"/>
              <a:gd name="connsiteX16" fmla="*/ 758003 w 7217857"/>
              <a:gd name="connsiteY16" fmla="*/ 6450578 h 6858000"/>
              <a:gd name="connsiteX17" fmla="*/ 232984 w 7217857"/>
              <a:gd name="connsiteY17" fmla="*/ 6848540 h 6858000"/>
              <a:gd name="connsiteX18" fmla="*/ 218782 w 7217857"/>
              <a:gd name="connsiteY18" fmla="*/ 6858000 h 6858000"/>
              <a:gd name="connsiteX19" fmla="*/ 0 w 7217857"/>
              <a:gd name="connsiteY19" fmla="*/ 6858000 h 6858000"/>
              <a:gd name="connsiteX20" fmla="*/ 105163 w 7217857"/>
              <a:gd name="connsiteY20" fmla="*/ 6785068 h 6858000"/>
              <a:gd name="connsiteX21" fmla="*/ 621812 w 7217857"/>
              <a:gd name="connsiteY21" fmla="*/ 6378742 h 6858000"/>
              <a:gd name="connsiteX22" fmla="*/ 2496161 w 7217857"/>
              <a:gd name="connsiteY22" fmla="*/ 3621913 h 6858000"/>
              <a:gd name="connsiteX23" fmla="*/ 895263 w 7217857"/>
              <a:gd name="connsiteY23"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17857" h="6858000">
                <a:moveTo>
                  <a:pt x="1494409" y="0"/>
                </a:moveTo>
                <a:lnTo>
                  <a:pt x="4632500" y="0"/>
                </a:lnTo>
                <a:lnTo>
                  <a:pt x="5764493" y="0"/>
                </a:lnTo>
                <a:lnTo>
                  <a:pt x="7217857" y="0"/>
                </a:lnTo>
                <a:lnTo>
                  <a:pt x="7217857" y="6858000"/>
                </a:lnTo>
                <a:lnTo>
                  <a:pt x="5764493" y="6858000"/>
                </a:lnTo>
                <a:lnTo>
                  <a:pt x="4632500"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a:noAutofit/>
          </a:bodyPr>
          <a:lstStyle>
            <a:lvl1pPr algn="ctr">
              <a:defRPr sz="1400"/>
            </a:lvl1pPr>
          </a:lstStyle>
          <a:p>
            <a:r>
              <a:rPr lang="es-ES"/>
              <a:t>Haga clic en el icono para agregar una imagen</a:t>
            </a:r>
            <a:endParaRPr lang="en-US" dirty="0"/>
          </a:p>
        </p:txBody>
      </p:sp>
    </p:spTree>
    <p:extLst>
      <p:ext uri="{BB962C8B-B14F-4D97-AF65-F5344CB8AC3E}">
        <p14:creationId xmlns:p14="http://schemas.microsoft.com/office/powerpoint/2010/main" val="361648180"/>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parison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90EAB665-9090-4940-9CBD-04BE9264B440}"/>
              </a:ext>
              <a:ext uri="{C183D7F6-B498-43B3-948B-1728B52AA6E4}">
                <adec:decorative xmlns:adec="http://schemas.microsoft.com/office/drawing/2017/decorative" val="1"/>
              </a:ext>
            </a:extLst>
          </p:cNvPr>
          <p:cNvSpPr/>
          <p:nvPr/>
        </p:nvSpPr>
        <p:spPr>
          <a:xfrm rot="10800000" flipV="1">
            <a:off x="7660988" y="-9590"/>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21154322-7D00-4603-927A-E5310265789B}"/>
              </a:ext>
              <a:ext uri="{C183D7F6-B498-43B3-948B-1728B52AA6E4}">
                <adec:decorative xmlns:adec="http://schemas.microsoft.com/office/drawing/2017/decorative" val="1"/>
              </a:ext>
            </a:extLst>
          </p:cNvPr>
          <p:cNvSpPr/>
          <p:nvPr/>
        </p:nvSpPr>
        <p:spPr>
          <a:xfrm rot="10800000" flipV="1">
            <a:off x="7440557" y="-2292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Title 1">
            <a:extLst>
              <a:ext uri="{FF2B5EF4-FFF2-40B4-BE49-F238E27FC236}">
                <a16:creationId xmlns:a16="http://schemas.microsoft.com/office/drawing/2014/main" id="{570CB6C4-9B58-9A3F-9D5D-12C0B58A442A}"/>
              </a:ext>
            </a:extLst>
          </p:cNvPr>
          <p:cNvSpPr>
            <a:spLocks noGrp="1"/>
          </p:cNvSpPr>
          <p:nvPr>
            <p:ph type="title" hasCustomPrompt="1"/>
          </p:nvPr>
        </p:nvSpPr>
        <p:spPr>
          <a:xfrm>
            <a:off x="681038" y="442913"/>
            <a:ext cx="6901699" cy="1843087"/>
          </a:xfrm>
        </p:spPr>
        <p:txBody>
          <a:bodyPr anchor="b"/>
          <a:lstStyle>
            <a:lvl1pPr>
              <a:lnSpc>
                <a:spcPct val="100000"/>
              </a:lnSpc>
              <a:defRPr/>
            </a:lvl1pPr>
          </a:lstStyle>
          <a:p>
            <a:r>
              <a:rPr lang="en-US" sz="3200" dirty="0">
                <a:solidFill>
                  <a:schemeClr val="tx1">
                    <a:lumMod val="75000"/>
                    <a:lumOff val="25000"/>
                  </a:schemeClr>
                </a:solidFill>
              </a:rPr>
              <a:t>Click to add title</a:t>
            </a:r>
            <a:endParaRPr lang="en-US" dirty="0"/>
          </a:p>
        </p:txBody>
      </p:sp>
      <p:sp>
        <p:nvSpPr>
          <p:cNvPr id="4" name="Content Placeholder 3"/>
          <p:cNvSpPr>
            <a:spLocks noGrp="1"/>
          </p:cNvSpPr>
          <p:nvPr>
            <p:ph sz="half" idx="2" hasCustomPrompt="1"/>
          </p:nvPr>
        </p:nvSpPr>
        <p:spPr>
          <a:xfrm>
            <a:off x="681039" y="2606040"/>
            <a:ext cx="5276480" cy="3394062"/>
          </a:xfrm>
        </p:spPr>
        <p:txBody>
          <a:bodyPr>
            <a:normAutofit/>
          </a:bodyPr>
          <a:lstStyle>
            <a:lvl1pPr marL="283464" indent="-283464">
              <a:buFont typeface="Arial" panose="020B0604020202020204" pitchFamily="34" charset="0"/>
              <a:buChar char="•"/>
              <a:defRPr sz="1800"/>
            </a:lvl1pPr>
            <a:lvl2pPr marL="548640" indent="-283464">
              <a:buFont typeface="Arial" panose="020B0604020202020204" pitchFamily="34" charset="0"/>
              <a:buChar char="•"/>
              <a:defRPr sz="1800"/>
            </a:lvl2pPr>
            <a:lvl3pPr marL="914400" indent="-283464">
              <a:defRPr sz="1800"/>
            </a:lvl3pPr>
            <a:lvl4pPr marL="1371600" indent="-283464">
              <a:defRPr sz="1800"/>
            </a:lvl4pPr>
            <a:lvl5pPr marL="1828800" indent="-283464">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hasCustomPrompt="1"/>
          </p:nvPr>
        </p:nvSpPr>
        <p:spPr>
          <a:xfrm>
            <a:off x="6236159" y="2606040"/>
            <a:ext cx="5274802" cy="3394062"/>
          </a:xfrm>
        </p:spPr>
        <p:txBody>
          <a:bodyPr>
            <a:normAutofit/>
          </a:bodyPr>
          <a:lstStyle>
            <a:lvl1pPr marL="283464" indent="-283464">
              <a:buFont typeface="Arial" panose="020B0604020202020204" pitchFamily="34" charset="0"/>
              <a:buChar char="•"/>
              <a:defRPr sz="1800"/>
            </a:lvl1pPr>
            <a:lvl2pPr marL="548640" indent="-283464">
              <a:buFont typeface="Arial" panose="020B0604020202020204" pitchFamily="34" charset="0"/>
              <a:buChar char="•"/>
              <a:defRPr sz="1800"/>
            </a:lvl2pPr>
            <a:lvl3pPr marL="914400" indent="-283464">
              <a:defRPr sz="1800"/>
            </a:lvl3pPr>
            <a:lvl4pPr marL="1371600" indent="-283464">
              <a:defRPr sz="1800"/>
            </a:lvl4pPr>
            <a:lvl5pPr marL="1828800" indent="-283464">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reeform: Shape 6">
            <a:extLst>
              <a:ext uri="{FF2B5EF4-FFF2-40B4-BE49-F238E27FC236}">
                <a16:creationId xmlns:a16="http://schemas.microsoft.com/office/drawing/2014/main" id="{66DDA6B1-6025-FEA3-B8BB-05F6EBA55A93}"/>
              </a:ext>
              <a:ext uri="{C183D7F6-B498-43B3-948B-1728B52AA6E4}">
                <adec:decorative xmlns:adec="http://schemas.microsoft.com/office/drawing/2017/decorative" val="1"/>
              </a:ext>
            </a:extLst>
          </p:cNvPr>
          <p:cNvSpPr/>
          <p:nvPr userDrawn="1"/>
        </p:nvSpPr>
        <p:spPr>
          <a:xfrm>
            <a:off x="7850727" y="-9589"/>
            <a:ext cx="3828033" cy="2051003"/>
          </a:xfrm>
          <a:custGeom>
            <a:avLst/>
            <a:gdLst>
              <a:gd name="connsiteX0" fmla="*/ 48561 w 3828033"/>
              <a:gd name="connsiteY0" fmla="*/ 0 h 2051003"/>
              <a:gd name="connsiteX1" fmla="*/ 3738569 w 3828033"/>
              <a:gd name="connsiteY1" fmla="*/ 0 h 2051003"/>
              <a:gd name="connsiteX2" fmla="*/ 3783037 w 3828033"/>
              <a:gd name="connsiteY2" fmla="*/ 131595 h 2051003"/>
              <a:gd name="connsiteX3" fmla="*/ 3828033 w 3828033"/>
              <a:gd name="connsiteY3" fmla="*/ 469010 h 2051003"/>
              <a:gd name="connsiteX4" fmla="*/ 3531647 w 3828033"/>
              <a:gd name="connsiteY4" fmla="*/ 1087435 h 2051003"/>
              <a:gd name="connsiteX5" fmla="*/ 3382306 w 3828033"/>
              <a:gd name="connsiteY5" fmla="*/ 1283727 h 2051003"/>
              <a:gd name="connsiteX6" fmla="*/ 1980966 w 3828033"/>
              <a:gd name="connsiteY6" fmla="*/ 2051003 h 2051003"/>
              <a:gd name="connsiteX7" fmla="*/ 917167 w 3828033"/>
              <a:gd name="connsiteY7" fmla="*/ 1578970 h 2051003"/>
              <a:gd name="connsiteX8" fmla="*/ 787704 w 3828033"/>
              <a:gd name="connsiteY8" fmla="*/ 1485237 h 2051003"/>
              <a:gd name="connsiteX9" fmla="*/ 198877 w 3828033"/>
              <a:gd name="connsiteY9" fmla="*/ 995240 h 2051003"/>
              <a:gd name="connsiteX10" fmla="*/ 0 w 3828033"/>
              <a:gd name="connsiteY10" fmla="*/ 469010 h 2051003"/>
              <a:gd name="connsiteX11" fmla="*/ 45559 w 3828033"/>
              <a:gd name="connsiteY11" fmla="*/ 11416 h 205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1003">
                <a:moveTo>
                  <a:pt x="48561" y="0"/>
                </a:moveTo>
                <a:lnTo>
                  <a:pt x="3738569" y="0"/>
                </a:lnTo>
                <a:lnTo>
                  <a:pt x="3783037" y="131595"/>
                </a:lnTo>
                <a:cubicBezTo>
                  <a:pt x="3812959" y="242859"/>
                  <a:pt x="3828033" y="355590"/>
                  <a:pt x="3828033" y="469010"/>
                </a:cubicBezTo>
                <a:cubicBezTo>
                  <a:pt x="3828033" y="697465"/>
                  <a:pt x="3731840" y="830884"/>
                  <a:pt x="3531647" y="1087435"/>
                </a:cubicBezTo>
                <a:cubicBezTo>
                  <a:pt x="3483347" y="1149310"/>
                  <a:pt x="3433400" y="1213332"/>
                  <a:pt x="3382306" y="1283727"/>
                </a:cubicBezTo>
                <a:cubicBezTo>
                  <a:pt x="2991862" y="1821551"/>
                  <a:pt x="2572752" y="2051003"/>
                  <a:pt x="1980966" y="2051003"/>
                </a:cubicBezTo>
                <a:cubicBezTo>
                  <a:pt x="1592577" y="2051003"/>
                  <a:pt x="1307610" y="1864080"/>
                  <a:pt x="917167" y="1578970"/>
                </a:cubicBezTo>
                <a:cubicBezTo>
                  <a:pt x="873548" y="1547112"/>
                  <a:pt x="829927" y="1515637"/>
                  <a:pt x="787704" y="1485237"/>
                </a:cubicBezTo>
                <a:cubicBezTo>
                  <a:pt x="558844" y="1320269"/>
                  <a:pt x="342715" y="1164433"/>
                  <a:pt x="198877" y="995240"/>
                </a:cubicBezTo>
                <a:cubicBezTo>
                  <a:pt x="61365" y="833495"/>
                  <a:pt x="0" y="671213"/>
                  <a:pt x="0" y="469010"/>
                </a:cubicBezTo>
                <a:cubicBezTo>
                  <a:pt x="0" y="310633"/>
                  <a:pt x="15484" y="157247"/>
                  <a:pt x="45559" y="11416"/>
                </a:cubicBezTo>
                <a:close/>
              </a:path>
            </a:pathLst>
          </a:custGeom>
          <a:blipFill dpi="0" rotWithShape="1">
            <a:blip r:embed="rId2"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Date Placeholder 3">
            <a:extLst>
              <a:ext uri="{FF2B5EF4-FFF2-40B4-BE49-F238E27FC236}">
                <a16:creationId xmlns:a16="http://schemas.microsoft.com/office/drawing/2014/main" id="{6EE14614-7B6B-2144-6181-C2C516D0580E}"/>
              </a:ext>
            </a:extLst>
          </p:cNvPr>
          <p:cNvSpPr>
            <a:spLocks noGrp="1"/>
          </p:cNvSpPr>
          <p:nvPr>
            <p:ph type="dt" sz="half" idx="10"/>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2/3/20XX</a:t>
            </a:r>
          </a:p>
        </p:txBody>
      </p:sp>
      <p:sp>
        <p:nvSpPr>
          <p:cNvPr id="9" name="Footer Placeholder 4">
            <a:extLst>
              <a:ext uri="{FF2B5EF4-FFF2-40B4-BE49-F238E27FC236}">
                <a16:creationId xmlns:a16="http://schemas.microsoft.com/office/drawing/2014/main" id="{0B15B36F-FBDF-DF28-B03B-6D512C4C017F}"/>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dirty="0"/>
              <a:t>Presentation Title</a:t>
            </a:r>
          </a:p>
        </p:txBody>
      </p:sp>
      <p:sp>
        <p:nvSpPr>
          <p:cNvPr id="10" name="Slide Number Placeholder 5">
            <a:extLst>
              <a:ext uri="{FF2B5EF4-FFF2-40B4-BE49-F238E27FC236}">
                <a16:creationId xmlns:a16="http://schemas.microsoft.com/office/drawing/2014/main" id="{9F1BC0A8-A262-DF6C-DB53-DBB7E73BA9BA}"/>
              </a:ext>
            </a:extLst>
          </p:cNvPr>
          <p:cNvSpPr>
            <a:spLocks noGrp="1"/>
          </p:cNvSpPr>
          <p:nvPr>
            <p:ph type="sldNum" sz="quarter" idx="11"/>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‹Nº›</a:t>
            </a:fld>
            <a:endParaRPr lang="en-US" dirty="0"/>
          </a:p>
        </p:txBody>
      </p:sp>
    </p:spTree>
    <p:extLst>
      <p:ext uri="{BB962C8B-B14F-4D97-AF65-F5344CB8AC3E}">
        <p14:creationId xmlns:p14="http://schemas.microsoft.com/office/powerpoint/2010/main" val="28883300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9" name="Title 12">
            <a:extLst>
              <a:ext uri="{FF2B5EF4-FFF2-40B4-BE49-F238E27FC236}">
                <a16:creationId xmlns:a16="http://schemas.microsoft.com/office/drawing/2014/main" id="{13E521F8-83B3-D46A-1B27-32CCFD64FE19}"/>
              </a:ext>
            </a:extLst>
          </p:cNvPr>
          <p:cNvSpPr>
            <a:spLocks noGrp="1"/>
          </p:cNvSpPr>
          <p:nvPr>
            <p:ph type="title" hasCustomPrompt="1"/>
          </p:nvPr>
        </p:nvSpPr>
        <p:spPr>
          <a:xfrm>
            <a:off x="681038" y="1014288"/>
            <a:ext cx="4980672" cy="2267614"/>
          </a:xfrm>
        </p:spPr>
        <p:txBody>
          <a:bodyPr anchor="t"/>
          <a:lstStyle>
            <a:lvl1pPr>
              <a:lnSpc>
                <a:spcPct val="100000"/>
              </a:lnSpc>
              <a:defRPr/>
            </a:lvl1pPr>
          </a:lstStyle>
          <a:p>
            <a:r>
              <a:rPr lang="en-US" sz="3200" dirty="0">
                <a:solidFill>
                  <a:schemeClr val="tx1">
                    <a:lumMod val="75000"/>
                    <a:lumOff val="25000"/>
                  </a:schemeClr>
                </a:solidFill>
              </a:rPr>
              <a:t>Click to add title</a:t>
            </a:r>
            <a:endParaRPr lang="en-US" dirty="0"/>
          </a:p>
        </p:txBody>
      </p:sp>
      <p:sp>
        <p:nvSpPr>
          <p:cNvPr id="13" name="Content Placeholder 3">
            <a:extLst>
              <a:ext uri="{FF2B5EF4-FFF2-40B4-BE49-F238E27FC236}">
                <a16:creationId xmlns:a16="http://schemas.microsoft.com/office/drawing/2014/main" id="{17A1D8F1-CFCC-49C3-4874-06E9B176FF30}"/>
              </a:ext>
            </a:extLst>
          </p:cNvPr>
          <p:cNvSpPr>
            <a:spLocks noGrp="1"/>
          </p:cNvSpPr>
          <p:nvPr>
            <p:ph sz="half" idx="2" hasCustomPrompt="1"/>
          </p:nvPr>
        </p:nvSpPr>
        <p:spPr>
          <a:xfrm>
            <a:off x="681038" y="3499346"/>
            <a:ext cx="4980672" cy="2453700"/>
          </a:xfrm>
        </p:spPr>
        <p:txBody>
          <a:bodyPr>
            <a:noAutofit/>
          </a:bodyPr>
          <a:lstStyle>
            <a:lvl1pPr marL="342900" indent="-342900">
              <a:buFont typeface="+mj-lt"/>
              <a:buAutoNum type="arabicPeriod"/>
              <a:defRPr sz="1800"/>
            </a:lvl1pPr>
            <a:lvl2pPr marL="342900" indent="-342900">
              <a:buFont typeface="+mj-lt"/>
              <a:buAutoNum type="alphaLcPeriod"/>
              <a:defRPr sz="1800"/>
            </a:lvl2pPr>
            <a:lvl3pPr marL="914400" indent="-342900">
              <a:buFont typeface="+mj-lt"/>
              <a:buAutoNum type="arabicParenR"/>
              <a:defRPr sz="1800"/>
            </a:lvl3pPr>
            <a:lvl4pPr marL="1371600" indent="-342900">
              <a:buFont typeface="+mj-lt"/>
              <a:buAutoNum type="alphaLcParenR"/>
              <a:defRPr sz="1800"/>
            </a:lvl4pPr>
            <a:lvl5pPr marL="1828800" indent="-342900">
              <a:buFont typeface="+mj-lt"/>
              <a:buAutoNum type="romanLcPeriod"/>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5">
            <a:extLst>
              <a:ext uri="{FF2B5EF4-FFF2-40B4-BE49-F238E27FC236}">
                <a16:creationId xmlns:a16="http://schemas.microsoft.com/office/drawing/2014/main" id="{E31E947A-6261-6154-651C-64D04F442074}"/>
              </a:ext>
            </a:extLst>
          </p:cNvPr>
          <p:cNvSpPr>
            <a:spLocks noGrp="1"/>
          </p:cNvSpPr>
          <p:nvPr>
            <p:ph sz="quarter" idx="4" hasCustomPrompt="1"/>
          </p:nvPr>
        </p:nvSpPr>
        <p:spPr>
          <a:xfrm>
            <a:off x="5859780" y="1014288"/>
            <a:ext cx="5651181" cy="4938758"/>
          </a:xfrm>
        </p:spPr>
        <p:txBody>
          <a:bodyPr anchor="b">
            <a:normAutofit/>
          </a:bodyPr>
          <a:lstStyle>
            <a:lvl1pPr marL="0" indent="0">
              <a:buFont typeface="Arial" panose="020B0604020202020204" pitchFamily="34" charset="0"/>
              <a:buNone/>
              <a:defRPr sz="1800"/>
            </a:lvl1pPr>
            <a:lvl2pPr marL="285750" indent="-285750">
              <a:buFont typeface="Arial" panose="020B0604020202020204" pitchFamily="34" charset="0"/>
              <a:buChar char="•"/>
              <a:defRPr sz="1800"/>
            </a:lvl2pPr>
            <a:lvl3pPr marL="914400" indent="-285750">
              <a:buFont typeface="Meiryo" panose="020B0604030504040204" pitchFamily="34" charset="-128"/>
              <a:buChar char="–"/>
              <a:defRPr sz="1800"/>
            </a:lvl3pPr>
            <a:lvl4pPr marL="1371600" indent="-285750">
              <a:buFont typeface="Meiryo" panose="020B0604030504040204" pitchFamily="34" charset="-128"/>
              <a:buChar char="–"/>
              <a:defRPr sz="1800"/>
            </a:lvl4pPr>
            <a:lvl5pPr marL="1828800" indent="-285750">
              <a:buFont typeface="Meiryo" panose="020B0604030504040204" pitchFamily="34" charset="-128"/>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Freeform: Shape 15">
            <a:extLst>
              <a:ext uri="{FF2B5EF4-FFF2-40B4-BE49-F238E27FC236}">
                <a16:creationId xmlns:a16="http://schemas.microsoft.com/office/drawing/2014/main" id="{5F8EE83F-071C-ABC6-0507-321397495B53}"/>
              </a:ext>
              <a:ext uri="{C183D7F6-B498-43B3-948B-1728B52AA6E4}">
                <adec:decorative xmlns:adec="http://schemas.microsoft.com/office/drawing/2017/decorative" val="1"/>
              </a:ext>
            </a:extLst>
          </p:cNvPr>
          <p:cNvSpPr/>
          <p:nvPr userDrawn="1"/>
        </p:nvSpPr>
        <p:spPr>
          <a:xfrm rot="7684585">
            <a:off x="10477325" y="-112329"/>
            <a:ext cx="888696" cy="845489"/>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DC945BD7-A7FF-B8CB-BEE0-6B700765EB04}"/>
              </a:ext>
              <a:ext uri="{C183D7F6-B498-43B3-948B-1728B52AA6E4}">
                <adec:decorative xmlns:adec="http://schemas.microsoft.com/office/drawing/2017/decorative" val="1"/>
              </a:ext>
            </a:extLst>
          </p:cNvPr>
          <p:cNvSpPr/>
          <p:nvPr userDrawn="1"/>
        </p:nvSpPr>
        <p:spPr>
          <a:xfrm rot="7684585">
            <a:off x="10443520" y="-146205"/>
            <a:ext cx="956307" cy="91324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E618DFAC-77B9-BC08-65E0-69740384CE95}"/>
              </a:ext>
              <a:ext uri="{C183D7F6-B498-43B3-948B-1728B52AA6E4}">
                <adec:decorative xmlns:adec="http://schemas.microsoft.com/office/drawing/2017/decorative" val="1"/>
              </a:ext>
            </a:extLst>
          </p:cNvPr>
          <p:cNvSpPr/>
          <p:nvPr userDrawn="1"/>
        </p:nvSpPr>
        <p:spPr>
          <a:xfrm rot="7684585">
            <a:off x="10516156" y="-67275"/>
            <a:ext cx="811034" cy="755381"/>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48296844-8339-EDA7-19BF-2C357711C093}"/>
              </a:ext>
              <a:ext uri="{C183D7F6-B498-43B3-948B-1728B52AA6E4}">
                <adec:decorative xmlns:adec="http://schemas.microsoft.com/office/drawing/2017/decorative" val="1"/>
              </a:ext>
            </a:extLst>
          </p:cNvPr>
          <p:cNvSpPr/>
          <p:nvPr userDrawn="1"/>
        </p:nvSpPr>
        <p:spPr>
          <a:xfrm rot="7684585">
            <a:off x="10570396" y="-29948"/>
            <a:ext cx="702554" cy="680727"/>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2" cstate="print">
              <a:duotone>
                <a:prstClr val="black"/>
                <a:schemeClr val="accent6">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DAB07B07-F645-F92C-3826-8B5C34AB4F53}"/>
              </a:ext>
              <a:ext uri="{C183D7F6-B498-43B3-948B-1728B52AA6E4}">
                <adec:decorative xmlns:adec="http://schemas.microsoft.com/office/drawing/2017/decorative" val="1"/>
              </a:ext>
            </a:extLst>
          </p:cNvPr>
          <p:cNvSpPr/>
          <p:nvPr userDrawn="1"/>
        </p:nvSpPr>
        <p:spPr>
          <a:xfrm rot="1841628">
            <a:off x="11354252" y="431135"/>
            <a:ext cx="1212988" cy="1154015"/>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A0D9CF31-0B63-851F-5AE7-DA8F677592C0}"/>
              </a:ext>
              <a:ext uri="{C183D7F6-B498-43B3-948B-1728B52AA6E4}">
                <adec:decorative xmlns:adec="http://schemas.microsoft.com/office/drawing/2017/decorative" val="1"/>
              </a:ext>
            </a:extLst>
          </p:cNvPr>
          <p:cNvSpPr/>
          <p:nvPr userDrawn="1"/>
        </p:nvSpPr>
        <p:spPr>
          <a:xfrm rot="1841628">
            <a:off x="11308110" y="384897"/>
            <a:ext cx="1305272" cy="124649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A3FD6EFE-9F27-4298-EE90-5C5E6E955BDC}"/>
              </a:ext>
              <a:ext uri="{C183D7F6-B498-43B3-948B-1728B52AA6E4}">
                <adec:decorative xmlns:adec="http://schemas.microsoft.com/office/drawing/2017/decorative" val="1"/>
              </a:ext>
            </a:extLst>
          </p:cNvPr>
          <p:cNvSpPr/>
          <p:nvPr userDrawn="1"/>
        </p:nvSpPr>
        <p:spPr>
          <a:xfrm rot="1841628">
            <a:off x="11407252" y="492629"/>
            <a:ext cx="1106988" cy="1031027"/>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A3965657-4507-63A6-DADF-85647E699670}"/>
              </a:ext>
              <a:ext uri="{C183D7F6-B498-43B3-948B-1728B52AA6E4}">
                <adec:decorative xmlns:adec="http://schemas.microsoft.com/office/drawing/2017/decorative" val="1"/>
              </a:ext>
            </a:extLst>
          </p:cNvPr>
          <p:cNvSpPr/>
          <p:nvPr userDrawn="1"/>
        </p:nvSpPr>
        <p:spPr>
          <a:xfrm rot="1841628">
            <a:off x="11481286" y="543577"/>
            <a:ext cx="958921" cy="929130"/>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3" cstate="print">
              <a:duotone>
                <a:prstClr val="black"/>
                <a:schemeClr val="accent4">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6">
            <a:extLst>
              <a:ext uri="{FF2B5EF4-FFF2-40B4-BE49-F238E27FC236}">
                <a16:creationId xmlns:a16="http://schemas.microsoft.com/office/drawing/2014/main" id="{BCC376E7-CED4-8E4E-6D65-A5F9C033EDF8}"/>
              </a:ext>
              <a:ext uri="{C183D7F6-B498-43B3-948B-1728B52AA6E4}">
                <adec:decorative xmlns:adec="http://schemas.microsoft.com/office/drawing/2017/decorative" val="1"/>
              </a:ext>
            </a:extLst>
          </p:cNvPr>
          <p:cNvSpPr/>
          <p:nvPr userDrawn="1"/>
        </p:nvSpPr>
        <p:spPr>
          <a:xfrm rot="7684585">
            <a:off x="-437675" y="653223"/>
            <a:ext cx="888696" cy="845489"/>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0" name="Freeform: Shape 29">
            <a:extLst>
              <a:ext uri="{FF2B5EF4-FFF2-40B4-BE49-F238E27FC236}">
                <a16:creationId xmlns:a16="http://schemas.microsoft.com/office/drawing/2014/main" id="{3D5B913C-C9F4-F4FA-638D-CDA51FF3F615}"/>
              </a:ext>
              <a:ext uri="{C183D7F6-B498-43B3-948B-1728B52AA6E4}">
                <adec:decorative xmlns:adec="http://schemas.microsoft.com/office/drawing/2017/decorative" val="1"/>
              </a:ext>
            </a:extLst>
          </p:cNvPr>
          <p:cNvSpPr/>
          <p:nvPr userDrawn="1"/>
        </p:nvSpPr>
        <p:spPr>
          <a:xfrm rot="7684585">
            <a:off x="-471480" y="619347"/>
            <a:ext cx="956307" cy="91324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64C67F56-A32D-3E7A-E0B7-6A4B01FDBBAA}"/>
              </a:ext>
              <a:ext uri="{C183D7F6-B498-43B3-948B-1728B52AA6E4}">
                <adec:decorative xmlns:adec="http://schemas.microsoft.com/office/drawing/2017/decorative" val="1"/>
              </a:ext>
            </a:extLst>
          </p:cNvPr>
          <p:cNvSpPr/>
          <p:nvPr userDrawn="1"/>
        </p:nvSpPr>
        <p:spPr>
          <a:xfrm rot="7684585">
            <a:off x="-398844" y="698277"/>
            <a:ext cx="811034" cy="755381"/>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42B9A980-0889-05D0-3467-4F6C9F6911DF}"/>
              </a:ext>
              <a:ext uri="{C183D7F6-B498-43B3-948B-1728B52AA6E4}">
                <adec:decorative xmlns:adec="http://schemas.microsoft.com/office/drawing/2017/decorative" val="1"/>
              </a:ext>
            </a:extLst>
          </p:cNvPr>
          <p:cNvSpPr/>
          <p:nvPr userDrawn="1"/>
        </p:nvSpPr>
        <p:spPr>
          <a:xfrm rot="7684585">
            <a:off x="-344604" y="735604"/>
            <a:ext cx="702554" cy="680727"/>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2"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Date Placeholder 3">
            <a:extLst>
              <a:ext uri="{FF2B5EF4-FFF2-40B4-BE49-F238E27FC236}">
                <a16:creationId xmlns:a16="http://schemas.microsoft.com/office/drawing/2014/main" id="{ACBE71E2-3146-CE7B-E143-C9A55ABDF2B9}"/>
              </a:ext>
            </a:extLst>
          </p:cNvPr>
          <p:cNvSpPr>
            <a:spLocks noGrp="1"/>
          </p:cNvSpPr>
          <p:nvPr>
            <p:ph type="dt" sz="half" idx="10"/>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2/3/20XX</a:t>
            </a:r>
          </a:p>
        </p:txBody>
      </p:sp>
      <p:sp>
        <p:nvSpPr>
          <p:cNvPr id="34" name="Footer Placeholder 4">
            <a:extLst>
              <a:ext uri="{FF2B5EF4-FFF2-40B4-BE49-F238E27FC236}">
                <a16:creationId xmlns:a16="http://schemas.microsoft.com/office/drawing/2014/main" id="{87E67E76-FFB5-50C5-FF6A-E58B5C5E9CD0}"/>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dirty="0"/>
              <a:t>Presentation Title</a:t>
            </a:r>
          </a:p>
        </p:txBody>
      </p:sp>
      <p:sp>
        <p:nvSpPr>
          <p:cNvPr id="35" name="Slide Number Placeholder 5">
            <a:extLst>
              <a:ext uri="{FF2B5EF4-FFF2-40B4-BE49-F238E27FC236}">
                <a16:creationId xmlns:a16="http://schemas.microsoft.com/office/drawing/2014/main" id="{98410436-9061-8BE1-1DB8-6FB357957092}"/>
              </a:ext>
            </a:extLst>
          </p:cNvPr>
          <p:cNvSpPr>
            <a:spLocks noGrp="1"/>
          </p:cNvSpPr>
          <p:nvPr>
            <p:ph type="sldNum" sz="quarter" idx="11"/>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‹Nº›</a:t>
            </a:fld>
            <a:endParaRPr lang="en-US" dirty="0"/>
          </a:p>
        </p:txBody>
      </p:sp>
      <p:sp>
        <p:nvSpPr>
          <p:cNvPr id="36" name="Freeform: Shape 35">
            <a:extLst>
              <a:ext uri="{FF2B5EF4-FFF2-40B4-BE49-F238E27FC236}">
                <a16:creationId xmlns:a16="http://schemas.microsoft.com/office/drawing/2014/main" id="{F35E0A7A-102F-55C8-7283-8F09BF36C28B}"/>
              </a:ext>
              <a:ext uri="{C183D7F6-B498-43B3-948B-1728B52AA6E4}">
                <adec:decorative xmlns:adec="http://schemas.microsoft.com/office/drawing/2017/decorative" val="1"/>
              </a:ext>
            </a:extLst>
          </p:cNvPr>
          <p:cNvSpPr/>
          <p:nvPr userDrawn="1"/>
        </p:nvSpPr>
        <p:spPr>
          <a:xfrm rot="1841628">
            <a:off x="3504643" y="-541126"/>
            <a:ext cx="1212988" cy="1154015"/>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7" name="Freeform: Shape 36">
            <a:extLst>
              <a:ext uri="{FF2B5EF4-FFF2-40B4-BE49-F238E27FC236}">
                <a16:creationId xmlns:a16="http://schemas.microsoft.com/office/drawing/2014/main" id="{C4B8D0F3-E033-9691-B7E1-8D5D45A71479}"/>
              </a:ext>
              <a:ext uri="{C183D7F6-B498-43B3-948B-1728B52AA6E4}">
                <adec:decorative xmlns:adec="http://schemas.microsoft.com/office/drawing/2017/decorative" val="1"/>
              </a:ext>
            </a:extLst>
          </p:cNvPr>
          <p:cNvSpPr/>
          <p:nvPr userDrawn="1"/>
        </p:nvSpPr>
        <p:spPr>
          <a:xfrm rot="1841628">
            <a:off x="3458501" y="-587364"/>
            <a:ext cx="1305272" cy="124649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8" name="Freeform: Shape 37">
            <a:extLst>
              <a:ext uri="{FF2B5EF4-FFF2-40B4-BE49-F238E27FC236}">
                <a16:creationId xmlns:a16="http://schemas.microsoft.com/office/drawing/2014/main" id="{362131FA-FC90-4A47-187E-64BCE443882D}"/>
              </a:ext>
              <a:ext uri="{C183D7F6-B498-43B3-948B-1728B52AA6E4}">
                <adec:decorative xmlns:adec="http://schemas.microsoft.com/office/drawing/2017/decorative" val="1"/>
              </a:ext>
            </a:extLst>
          </p:cNvPr>
          <p:cNvSpPr/>
          <p:nvPr userDrawn="1"/>
        </p:nvSpPr>
        <p:spPr>
          <a:xfrm rot="1841628">
            <a:off x="3557643" y="-479632"/>
            <a:ext cx="1106988" cy="1031027"/>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9" name="Freeform: Shape 38">
            <a:extLst>
              <a:ext uri="{FF2B5EF4-FFF2-40B4-BE49-F238E27FC236}">
                <a16:creationId xmlns:a16="http://schemas.microsoft.com/office/drawing/2014/main" id="{B3416236-7985-B152-0924-0AC79CD101C5}"/>
              </a:ext>
              <a:ext uri="{C183D7F6-B498-43B3-948B-1728B52AA6E4}">
                <adec:decorative xmlns:adec="http://schemas.microsoft.com/office/drawing/2017/decorative" val="1"/>
              </a:ext>
            </a:extLst>
          </p:cNvPr>
          <p:cNvSpPr/>
          <p:nvPr userDrawn="1"/>
        </p:nvSpPr>
        <p:spPr>
          <a:xfrm rot="1841628">
            <a:off x="3631677" y="-428684"/>
            <a:ext cx="958921" cy="929130"/>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3" cstate="print">
              <a:duotone>
                <a:prstClr val="black"/>
                <a:schemeClr val="accent3">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21404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r>
              <a:rPr lang="en-US"/>
              <a:t>2/3/20XX</a:t>
            </a:r>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pPr algn="ctr"/>
            <a:r>
              <a:rPr lang="en-US"/>
              <a:t>Presentation Title</a:t>
            </a:r>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fld id="{FAEF9944-A4F6-4C59-AEBD-678D6480B8EA}" type="slidenum">
              <a:rPr lang="en-US" smtClean="0"/>
              <a:pPr/>
              <a:t>‹Nº›</a:t>
            </a:fld>
            <a:endParaRPr lang="en-US" dirty="0"/>
          </a:p>
        </p:txBody>
      </p:sp>
    </p:spTree>
    <p:extLst>
      <p:ext uri="{BB962C8B-B14F-4D97-AF65-F5344CB8AC3E}">
        <p14:creationId xmlns:p14="http://schemas.microsoft.com/office/powerpoint/2010/main" val="68543851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Introduction 2">
    <p:spTree>
      <p:nvGrpSpPr>
        <p:cNvPr id="1" name=""/>
        <p:cNvGrpSpPr/>
        <p:nvPr/>
      </p:nvGrpSpPr>
      <p:grpSpPr>
        <a:xfrm>
          <a:off x="0" y="0"/>
          <a:ext cx="0" cy="0"/>
          <a:chOff x="0" y="0"/>
          <a:chExt cx="0" cy="0"/>
        </a:xfrm>
      </p:grpSpPr>
      <p:sp>
        <p:nvSpPr>
          <p:cNvPr id="70" name="Title 1">
            <a:extLst>
              <a:ext uri="{FF2B5EF4-FFF2-40B4-BE49-F238E27FC236}">
                <a16:creationId xmlns:a16="http://schemas.microsoft.com/office/drawing/2014/main" id="{C3501222-3F13-4879-ABD3-E175AC9CE89A}"/>
              </a:ext>
            </a:extLst>
          </p:cNvPr>
          <p:cNvSpPr>
            <a:spLocks noGrp="1"/>
          </p:cNvSpPr>
          <p:nvPr>
            <p:ph type="title" hasCustomPrompt="1"/>
          </p:nvPr>
        </p:nvSpPr>
        <p:spPr>
          <a:xfrm>
            <a:off x="6642099" y="1085366"/>
            <a:ext cx="4855375" cy="2809766"/>
          </a:xfrm>
        </p:spPr>
        <p:txBody>
          <a:bodyPr anchor="b"/>
          <a:lstStyle>
            <a:lvl1pPr>
              <a:lnSpc>
                <a:spcPct val="100000"/>
              </a:lnSpc>
              <a:defRPr/>
            </a:lvl1pPr>
          </a:lstStyle>
          <a:p>
            <a:r>
              <a:rPr lang="en-US" sz="3200" dirty="0">
                <a:solidFill>
                  <a:schemeClr val="tx1">
                    <a:lumMod val="75000"/>
                    <a:lumOff val="25000"/>
                  </a:schemeClr>
                </a:solidFill>
              </a:rPr>
              <a:t>Click to add title</a:t>
            </a:r>
            <a:endParaRPr lang="en-US" dirty="0"/>
          </a:p>
        </p:txBody>
      </p:sp>
      <p:sp>
        <p:nvSpPr>
          <p:cNvPr id="71" name="Freeform: Shape 70">
            <a:extLst>
              <a:ext uri="{FF2B5EF4-FFF2-40B4-BE49-F238E27FC236}">
                <a16:creationId xmlns:a16="http://schemas.microsoft.com/office/drawing/2014/main" id="{D130A797-4ADE-4B76-A524-71E3EFEFD9BA}"/>
              </a:ext>
              <a:ext uri="{C183D7F6-B498-43B3-948B-1728B52AA6E4}">
                <adec:decorative xmlns:adec="http://schemas.microsoft.com/office/drawing/2017/decorative" val="1"/>
              </a:ext>
            </a:extLst>
          </p:cNvPr>
          <p:cNvSpPr/>
          <p:nvPr userDrawn="1"/>
        </p:nvSpPr>
        <p:spPr>
          <a:xfrm>
            <a:off x="389616" y="3699058"/>
            <a:ext cx="3957664" cy="3172277"/>
          </a:xfrm>
          <a:custGeom>
            <a:avLst/>
            <a:gdLst>
              <a:gd name="connsiteX0" fmla="*/ 2048049 w 3957664"/>
              <a:gd name="connsiteY0" fmla="*/ 0 h 3189422"/>
              <a:gd name="connsiteX1" fmla="*/ 3496843 w 3957664"/>
              <a:gd name="connsiteY1" fmla="*/ 893975 h 3189422"/>
              <a:gd name="connsiteX2" fmla="*/ 3651243 w 3957664"/>
              <a:gd name="connsiteY2" fmla="*/ 1122679 h 3189422"/>
              <a:gd name="connsiteX3" fmla="*/ 3957664 w 3957664"/>
              <a:gd name="connsiteY3" fmla="*/ 1843225 h 3189422"/>
              <a:gd name="connsiteX4" fmla="*/ 3772520 w 3957664"/>
              <a:gd name="connsiteY4" fmla="*/ 2619224 h 3189422"/>
              <a:gd name="connsiteX5" fmla="*/ 3417035 w 3957664"/>
              <a:gd name="connsiteY5" fmla="*/ 3133103 h 3189422"/>
              <a:gd name="connsiteX6" fmla="*/ 3359909 w 3957664"/>
              <a:gd name="connsiteY6" fmla="*/ 3189422 h 3189422"/>
              <a:gd name="connsiteX7" fmla="*/ 355401 w 3957664"/>
              <a:gd name="connsiteY7" fmla="*/ 3189422 h 3189422"/>
              <a:gd name="connsiteX8" fmla="*/ 263882 w 3957664"/>
              <a:gd name="connsiteY8" fmla="*/ 3030079 h 3189422"/>
              <a:gd name="connsiteX9" fmla="*/ 0 w 3957664"/>
              <a:gd name="connsiteY9" fmla="*/ 1843225 h 3189422"/>
              <a:gd name="connsiteX10" fmla="*/ 205612 w 3957664"/>
              <a:gd name="connsiteY10" fmla="*/ 1230099 h 3189422"/>
              <a:gd name="connsiteX11" fmla="*/ 814378 w 3957664"/>
              <a:gd name="connsiteY11" fmla="*/ 659189 h 3189422"/>
              <a:gd name="connsiteX12" fmla="*/ 948225 w 3957664"/>
              <a:gd name="connsiteY12" fmla="*/ 549980 h 3189422"/>
              <a:gd name="connsiteX13" fmla="*/ 2048049 w 3957664"/>
              <a:gd name="connsiteY13" fmla="*/ 0 h 318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7664" h="3189422">
                <a:moveTo>
                  <a:pt x="2048049" y="0"/>
                </a:moveTo>
                <a:cubicBezTo>
                  <a:pt x="2659874" y="0"/>
                  <a:pt x="3093177" y="267343"/>
                  <a:pt x="3496843" y="893975"/>
                </a:cubicBezTo>
                <a:cubicBezTo>
                  <a:pt x="3549668" y="975994"/>
                  <a:pt x="3601305" y="1050587"/>
                  <a:pt x="3651243" y="1122679"/>
                </a:cubicBezTo>
                <a:cubicBezTo>
                  <a:pt x="3858213" y="1421594"/>
                  <a:pt x="3957664" y="1577044"/>
                  <a:pt x="3957664" y="1843225"/>
                </a:cubicBezTo>
                <a:cubicBezTo>
                  <a:pt x="3957664" y="2107525"/>
                  <a:pt x="3895327" y="2368608"/>
                  <a:pt x="3772520" y="2619224"/>
                </a:cubicBezTo>
                <a:cubicBezTo>
                  <a:pt x="3682390" y="2803096"/>
                  <a:pt x="3563214" y="2975293"/>
                  <a:pt x="3417035" y="3133103"/>
                </a:cubicBezTo>
                <a:lnTo>
                  <a:pt x="3359909" y="3189422"/>
                </a:lnTo>
                <a:lnTo>
                  <a:pt x="355401" y="3189422"/>
                </a:lnTo>
                <a:lnTo>
                  <a:pt x="263882" y="3030079"/>
                </a:lnTo>
                <a:cubicBezTo>
                  <a:pt x="92200" y="2695464"/>
                  <a:pt x="0" y="2286098"/>
                  <a:pt x="0" y="1843225"/>
                </a:cubicBezTo>
                <a:cubicBezTo>
                  <a:pt x="0" y="1607633"/>
                  <a:pt x="63442" y="1418552"/>
                  <a:pt x="205612" y="1230099"/>
                </a:cubicBezTo>
                <a:cubicBezTo>
                  <a:pt x="354321" y="1032967"/>
                  <a:pt x="577768" y="851400"/>
                  <a:pt x="814378" y="659189"/>
                </a:cubicBezTo>
                <a:cubicBezTo>
                  <a:pt x="858032" y="623770"/>
                  <a:pt x="903129" y="587098"/>
                  <a:pt x="948225" y="549980"/>
                </a:cubicBezTo>
                <a:cubicBezTo>
                  <a:pt x="1351891" y="217791"/>
                  <a:pt x="1646508" y="0"/>
                  <a:pt x="2048049"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2" name="Freeform: Shape 71">
            <a:extLst>
              <a:ext uri="{FF2B5EF4-FFF2-40B4-BE49-F238E27FC236}">
                <a16:creationId xmlns:a16="http://schemas.microsoft.com/office/drawing/2014/main" id="{8F62D565-3FCF-4F30-BF43-A5BA7175D60C}"/>
              </a:ext>
              <a:ext uri="{C183D7F6-B498-43B3-948B-1728B52AA6E4}">
                <adec:decorative xmlns:adec="http://schemas.microsoft.com/office/drawing/2017/decorative" val="1"/>
              </a:ext>
            </a:extLst>
          </p:cNvPr>
          <p:cNvSpPr/>
          <p:nvPr userDrawn="1"/>
        </p:nvSpPr>
        <p:spPr>
          <a:xfrm>
            <a:off x="-15240" y="-15240"/>
            <a:ext cx="2996705" cy="3945518"/>
          </a:xfrm>
          <a:custGeom>
            <a:avLst/>
            <a:gdLst>
              <a:gd name="connsiteX0" fmla="*/ 0 w 2943938"/>
              <a:gd name="connsiteY0" fmla="*/ 0 h 3856970"/>
              <a:gd name="connsiteX1" fmla="*/ 2330196 w 2943938"/>
              <a:gd name="connsiteY1" fmla="*/ 0 h 3856970"/>
              <a:gd name="connsiteX2" fmla="*/ 2432846 w 2943938"/>
              <a:gd name="connsiteY2" fmla="*/ 201819 h 3856970"/>
              <a:gd name="connsiteX3" fmla="*/ 2529757 w 2943938"/>
              <a:gd name="connsiteY3" fmla="*/ 393271 h 3856970"/>
              <a:gd name="connsiteX4" fmla="*/ 2920427 w 2943938"/>
              <a:gd name="connsiteY4" fmla="*/ 1886722 h 3856970"/>
              <a:gd name="connsiteX5" fmla="*/ 1545251 w 2943938"/>
              <a:gd name="connsiteY5" fmla="*/ 3482689 h 3856970"/>
              <a:gd name="connsiteX6" fmla="*/ 1242892 w 2943938"/>
              <a:gd name="connsiteY6" fmla="*/ 3622158 h 3856970"/>
              <a:gd name="connsiteX7" fmla="*/ 331469 w 2943938"/>
              <a:gd name="connsiteY7" fmla="*/ 3837762 h 3856970"/>
              <a:gd name="connsiteX8" fmla="*/ 103513 w 2943938"/>
              <a:gd name="connsiteY8" fmla="*/ 3777951 h 3856970"/>
              <a:gd name="connsiteX9" fmla="*/ 0 w 2943938"/>
              <a:gd name="connsiteY9" fmla="*/ 3736526 h 385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3938" h="3856970">
                <a:moveTo>
                  <a:pt x="0" y="0"/>
                </a:moveTo>
                <a:lnTo>
                  <a:pt x="2330196" y="0"/>
                </a:lnTo>
                <a:lnTo>
                  <a:pt x="2432846" y="201819"/>
                </a:lnTo>
                <a:cubicBezTo>
                  <a:pt x="2464222" y="264214"/>
                  <a:pt x="2496729" y="328691"/>
                  <a:pt x="2529757" y="393271"/>
                </a:cubicBezTo>
                <a:cubicBezTo>
                  <a:pt x="2825326" y="971312"/>
                  <a:pt x="3012255" y="1387540"/>
                  <a:pt x="2920427" y="1886722"/>
                </a:cubicBezTo>
                <a:cubicBezTo>
                  <a:pt x="2780510" y="2647319"/>
                  <a:pt x="2369254" y="3124645"/>
                  <a:pt x="1545251" y="3482689"/>
                </a:cubicBezTo>
                <a:cubicBezTo>
                  <a:pt x="1437401" y="3529541"/>
                  <a:pt x="1338491" y="3576618"/>
                  <a:pt x="1242892" y="3622158"/>
                </a:cubicBezTo>
                <a:cubicBezTo>
                  <a:pt x="846531" y="3810872"/>
                  <a:pt x="642275" y="3898836"/>
                  <a:pt x="331469" y="3837762"/>
                </a:cubicBezTo>
                <a:cubicBezTo>
                  <a:pt x="254316" y="3822602"/>
                  <a:pt x="178289" y="3802644"/>
                  <a:pt x="103513" y="3777951"/>
                </a:cubicBezTo>
                <a:lnTo>
                  <a:pt x="0" y="3736526"/>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3" name="Freeform: Shape 72">
            <a:extLst>
              <a:ext uri="{FF2B5EF4-FFF2-40B4-BE49-F238E27FC236}">
                <a16:creationId xmlns:a16="http://schemas.microsoft.com/office/drawing/2014/main" id="{4AA5E076-2B14-4FF7-A39D-A33BA61751D2}"/>
              </a:ext>
              <a:ext uri="{C183D7F6-B498-43B3-948B-1728B52AA6E4}">
                <adec:decorative xmlns:adec="http://schemas.microsoft.com/office/drawing/2017/decorative" val="1"/>
              </a:ext>
            </a:extLst>
          </p:cNvPr>
          <p:cNvSpPr/>
          <p:nvPr userDrawn="1"/>
        </p:nvSpPr>
        <p:spPr>
          <a:xfrm>
            <a:off x="0" y="0"/>
            <a:ext cx="2658910" cy="3413870"/>
          </a:xfrm>
          <a:custGeom>
            <a:avLst/>
            <a:gdLst>
              <a:gd name="connsiteX0" fmla="*/ 0 w 2623694"/>
              <a:gd name="connsiteY0" fmla="*/ 0 h 3356093"/>
              <a:gd name="connsiteX1" fmla="*/ 1963100 w 2623694"/>
              <a:gd name="connsiteY1" fmla="*/ 0 h 3356093"/>
              <a:gd name="connsiteX2" fmla="*/ 1971450 w 2623694"/>
              <a:gd name="connsiteY2" fmla="*/ 12938 h 3356093"/>
              <a:gd name="connsiteX3" fmla="*/ 2187660 w 2623694"/>
              <a:gd name="connsiteY3" fmla="*/ 405191 h 3356093"/>
              <a:gd name="connsiteX4" fmla="*/ 2270165 w 2623694"/>
              <a:gd name="connsiteY4" fmla="*/ 560198 h 3356093"/>
              <a:gd name="connsiteX5" fmla="*/ 2604330 w 2623694"/>
              <a:gd name="connsiteY5" fmla="*/ 1768541 h 3356093"/>
              <a:gd name="connsiteX6" fmla="*/ 1442984 w 2623694"/>
              <a:gd name="connsiteY6" fmla="*/ 3055795 h 3356093"/>
              <a:gd name="connsiteX7" fmla="*/ 1187181 w 2623694"/>
              <a:gd name="connsiteY7" fmla="*/ 3167876 h 3356093"/>
              <a:gd name="connsiteX8" fmla="*/ 415643 w 2623694"/>
              <a:gd name="connsiteY8" fmla="*/ 3340141 h 3356093"/>
              <a:gd name="connsiteX9" fmla="*/ 35506 w 2623694"/>
              <a:gd name="connsiteY9" fmla="*/ 3219446 h 3356093"/>
              <a:gd name="connsiteX10" fmla="*/ 0 w 2623694"/>
              <a:gd name="connsiteY10" fmla="*/ 3200809 h 33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3694" h="3356093">
                <a:moveTo>
                  <a:pt x="0" y="0"/>
                </a:moveTo>
                <a:lnTo>
                  <a:pt x="1963100" y="0"/>
                </a:lnTo>
                <a:lnTo>
                  <a:pt x="1971450" y="12938"/>
                </a:lnTo>
                <a:cubicBezTo>
                  <a:pt x="2044657" y="135139"/>
                  <a:pt x="2115157" y="268262"/>
                  <a:pt x="2187660" y="405191"/>
                </a:cubicBezTo>
                <a:cubicBezTo>
                  <a:pt x="2214373" y="455709"/>
                  <a:pt x="2242048" y="507912"/>
                  <a:pt x="2270165" y="560198"/>
                </a:cubicBezTo>
                <a:cubicBezTo>
                  <a:pt x="2521781" y="1028213"/>
                  <a:pt x="2681023" y="1365157"/>
                  <a:pt x="2604330" y="1768541"/>
                </a:cubicBezTo>
                <a:cubicBezTo>
                  <a:pt x="2487472" y="2383175"/>
                  <a:pt x="2140165" y="2768170"/>
                  <a:pt x="1442984" y="3055795"/>
                </a:cubicBezTo>
                <a:cubicBezTo>
                  <a:pt x="1351733" y="3093432"/>
                  <a:pt x="1268057" y="3131272"/>
                  <a:pt x="1187181" y="3167876"/>
                </a:cubicBezTo>
                <a:cubicBezTo>
                  <a:pt x="851859" y="3319560"/>
                  <a:pt x="679039" y="3390221"/>
                  <a:pt x="415643" y="3340141"/>
                </a:cubicBezTo>
                <a:cubicBezTo>
                  <a:pt x="284874" y="3315279"/>
                  <a:pt x="157878" y="3274912"/>
                  <a:pt x="35506" y="3219446"/>
                </a:cubicBezTo>
                <a:lnTo>
                  <a:pt x="0" y="3200809"/>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4" name="Freeform: Shape 73">
            <a:extLst>
              <a:ext uri="{FF2B5EF4-FFF2-40B4-BE49-F238E27FC236}">
                <a16:creationId xmlns:a16="http://schemas.microsoft.com/office/drawing/2014/main" id="{6123B1F1-2AA9-45A3-A764-6FFA3D5A101D}"/>
              </a:ext>
              <a:ext uri="{C183D7F6-B498-43B3-948B-1728B52AA6E4}">
                <adec:decorative xmlns:adec="http://schemas.microsoft.com/office/drawing/2017/decorative" val="1"/>
              </a:ext>
            </a:extLst>
          </p:cNvPr>
          <p:cNvSpPr/>
          <p:nvPr userDrawn="1"/>
        </p:nvSpPr>
        <p:spPr>
          <a:xfrm>
            <a:off x="-15240" y="-15240"/>
            <a:ext cx="2851586" cy="3651532"/>
          </a:xfrm>
          <a:custGeom>
            <a:avLst/>
            <a:gdLst>
              <a:gd name="connsiteX0" fmla="*/ 0 w 2803183"/>
              <a:gd name="connsiteY0" fmla="*/ 0 h 3571826"/>
              <a:gd name="connsiteX1" fmla="*/ 2204260 w 2803183"/>
              <a:gd name="connsiteY1" fmla="*/ 0 h 3571826"/>
              <a:gd name="connsiteX2" fmla="*/ 2219596 w 2803183"/>
              <a:gd name="connsiteY2" fmla="*/ 27890 h 3571826"/>
              <a:gd name="connsiteX3" fmla="*/ 2335863 w 2803183"/>
              <a:gd name="connsiteY3" fmla="*/ 252934 h 3571826"/>
              <a:gd name="connsiteX4" fmla="*/ 2424807 w 2803183"/>
              <a:gd name="connsiteY4" fmla="*/ 425928 h 3571826"/>
              <a:gd name="connsiteX5" fmla="*/ 2780331 w 2803183"/>
              <a:gd name="connsiteY5" fmla="*/ 1776962 h 3571826"/>
              <a:gd name="connsiteX6" fmla="*/ 1500120 w 2803183"/>
              <a:gd name="connsiteY6" fmla="*/ 3228411 h 3571826"/>
              <a:gd name="connsiteX7" fmla="*/ 1219529 w 2803183"/>
              <a:gd name="connsiteY7" fmla="*/ 3356030 h 3571826"/>
              <a:gd name="connsiteX8" fmla="*/ 374577 w 2803183"/>
              <a:gd name="connsiteY8" fmla="*/ 3555218 h 3571826"/>
              <a:gd name="connsiteX9" fmla="*/ 163724 w 2803183"/>
              <a:gd name="connsiteY9" fmla="*/ 3502019 h 3571826"/>
              <a:gd name="connsiteX10" fmla="*/ 0 w 2803183"/>
              <a:gd name="connsiteY10" fmla="*/ 3438577 h 357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183" h="3571826">
                <a:moveTo>
                  <a:pt x="0" y="0"/>
                </a:moveTo>
                <a:lnTo>
                  <a:pt x="2204260" y="0"/>
                </a:lnTo>
                <a:lnTo>
                  <a:pt x="2219596" y="27890"/>
                </a:lnTo>
                <a:cubicBezTo>
                  <a:pt x="2258246" y="101175"/>
                  <a:pt x="2296785" y="176523"/>
                  <a:pt x="2335863" y="252934"/>
                </a:cubicBezTo>
                <a:cubicBezTo>
                  <a:pt x="2364658" y="309314"/>
                  <a:pt x="2394491" y="367575"/>
                  <a:pt x="2424807" y="425928"/>
                </a:cubicBezTo>
                <a:cubicBezTo>
                  <a:pt x="2696101" y="948228"/>
                  <a:pt x="2867464" y="1324430"/>
                  <a:pt x="2780331" y="1776962"/>
                </a:cubicBezTo>
                <a:cubicBezTo>
                  <a:pt x="2647567" y="2466479"/>
                  <a:pt x="2264711" y="2900581"/>
                  <a:pt x="1500120" y="3228411"/>
                </a:cubicBezTo>
                <a:cubicBezTo>
                  <a:pt x="1400046" y="3271308"/>
                  <a:pt x="1308251" y="3314372"/>
                  <a:pt x="1219529" y="3356030"/>
                </a:cubicBezTo>
                <a:cubicBezTo>
                  <a:pt x="851676" y="3528655"/>
                  <a:pt x="662152" y="3609205"/>
                  <a:pt x="374577" y="3555218"/>
                </a:cubicBezTo>
                <a:cubicBezTo>
                  <a:pt x="303192" y="3541816"/>
                  <a:pt x="232869" y="3524065"/>
                  <a:pt x="163724" y="3502019"/>
                </a:cubicBezTo>
                <a:lnTo>
                  <a:pt x="0" y="3438577"/>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6" name="Freeform: Shape 75">
            <a:extLst>
              <a:ext uri="{FF2B5EF4-FFF2-40B4-BE49-F238E27FC236}">
                <a16:creationId xmlns:a16="http://schemas.microsoft.com/office/drawing/2014/main" id="{4F1BC949-2CC9-471B-B631-56A9ED6B447C}"/>
              </a:ext>
              <a:ext uri="{C183D7F6-B498-43B3-948B-1728B52AA6E4}">
                <adec:decorative xmlns:adec="http://schemas.microsoft.com/office/drawing/2017/decorative" val="1"/>
              </a:ext>
            </a:extLst>
          </p:cNvPr>
          <p:cNvSpPr/>
          <p:nvPr userDrawn="1"/>
        </p:nvSpPr>
        <p:spPr>
          <a:xfrm>
            <a:off x="3013545" y="985363"/>
            <a:ext cx="2825510" cy="268814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7" name="Freeform: Shape 76">
            <a:extLst>
              <a:ext uri="{FF2B5EF4-FFF2-40B4-BE49-F238E27FC236}">
                <a16:creationId xmlns:a16="http://schemas.microsoft.com/office/drawing/2014/main" id="{CD2D00FA-311A-45B4-BEF8-AE54AED30DA3}"/>
              </a:ext>
              <a:ext uri="{C183D7F6-B498-43B3-948B-1728B52AA6E4}">
                <adec:decorative xmlns:adec="http://schemas.microsoft.com/office/drawing/2017/decorative" val="1"/>
              </a:ext>
            </a:extLst>
          </p:cNvPr>
          <p:cNvSpPr/>
          <p:nvPr userDrawn="1"/>
        </p:nvSpPr>
        <p:spPr>
          <a:xfrm>
            <a:off x="2907418" y="885195"/>
            <a:ext cx="3040473" cy="2903550"/>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8" name="Freeform: Shape 77">
            <a:extLst>
              <a:ext uri="{FF2B5EF4-FFF2-40B4-BE49-F238E27FC236}">
                <a16:creationId xmlns:a16="http://schemas.microsoft.com/office/drawing/2014/main" id="{1B2264C6-CC03-41E5-AD74-124047B40A1A}"/>
              </a:ext>
              <a:ext uri="{C183D7F6-B498-43B3-948B-1728B52AA6E4}">
                <adec:decorative xmlns:adec="http://schemas.microsoft.com/office/drawing/2017/decorative" val="1"/>
              </a:ext>
            </a:extLst>
          </p:cNvPr>
          <p:cNvSpPr/>
          <p:nvPr userDrawn="1"/>
        </p:nvSpPr>
        <p:spPr>
          <a:xfrm>
            <a:off x="3116911" y="1112823"/>
            <a:ext cx="2578595" cy="2401654"/>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1" name="Freeform: Shape 80">
            <a:extLst>
              <a:ext uri="{FF2B5EF4-FFF2-40B4-BE49-F238E27FC236}">
                <a16:creationId xmlns:a16="http://schemas.microsoft.com/office/drawing/2014/main" id="{2DBA87A6-EC43-4D46-87BC-406D6C9C7DAA}"/>
              </a:ext>
              <a:ext uri="{C183D7F6-B498-43B3-948B-1728B52AA6E4}">
                <adec:decorative xmlns:adec="http://schemas.microsoft.com/office/drawing/2017/decorative" val="1"/>
              </a:ext>
            </a:extLst>
          </p:cNvPr>
          <p:cNvSpPr/>
          <p:nvPr userDrawn="1"/>
        </p:nvSpPr>
        <p:spPr>
          <a:xfrm>
            <a:off x="486989" y="3782543"/>
            <a:ext cx="3779450" cy="3075458"/>
          </a:xfrm>
          <a:custGeom>
            <a:avLst/>
            <a:gdLst>
              <a:gd name="connsiteX0" fmla="*/ 1955825 w 3779450"/>
              <a:gd name="connsiteY0" fmla="*/ 0 h 3105939"/>
              <a:gd name="connsiteX1" fmla="*/ 3339380 w 3779450"/>
              <a:gd name="connsiteY1" fmla="*/ 843766 h 3105939"/>
              <a:gd name="connsiteX2" fmla="*/ 3486827 w 3779450"/>
              <a:gd name="connsiteY2" fmla="*/ 1059625 h 3105939"/>
              <a:gd name="connsiteX3" fmla="*/ 3779450 w 3779450"/>
              <a:gd name="connsiteY3" fmla="*/ 1739702 h 3105939"/>
              <a:gd name="connsiteX4" fmla="*/ 3602643 w 3779450"/>
              <a:gd name="connsiteY4" fmla="*/ 2472118 h 3105939"/>
              <a:gd name="connsiteX5" fmla="*/ 3115045 w 3779450"/>
              <a:gd name="connsiteY5" fmla="*/ 3101460 h 3105939"/>
              <a:gd name="connsiteX6" fmla="*/ 3109550 w 3779450"/>
              <a:gd name="connsiteY6" fmla="*/ 3105939 h 3105939"/>
              <a:gd name="connsiteX7" fmla="*/ 408379 w 3779450"/>
              <a:gd name="connsiteY7" fmla="*/ 3105939 h 3105939"/>
              <a:gd name="connsiteX8" fmla="*/ 340244 w 3779450"/>
              <a:gd name="connsiteY8" fmla="*/ 3011749 h 3105939"/>
              <a:gd name="connsiteX9" fmla="*/ 0 w 3779450"/>
              <a:gd name="connsiteY9" fmla="*/ 1739702 h 3105939"/>
              <a:gd name="connsiteX10" fmla="*/ 196353 w 3779450"/>
              <a:gd name="connsiteY10" fmla="*/ 1161012 h 3105939"/>
              <a:gd name="connsiteX11" fmla="*/ 777707 w 3779450"/>
              <a:gd name="connsiteY11" fmla="*/ 622167 h 3105939"/>
              <a:gd name="connsiteX12" fmla="*/ 905527 w 3779450"/>
              <a:gd name="connsiteY12" fmla="*/ 519091 h 3105939"/>
              <a:gd name="connsiteX13" fmla="*/ 1955825 w 3779450"/>
              <a:gd name="connsiteY13" fmla="*/ 0 h 31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9450" h="3105939">
                <a:moveTo>
                  <a:pt x="1955825" y="0"/>
                </a:moveTo>
                <a:cubicBezTo>
                  <a:pt x="2540099" y="0"/>
                  <a:pt x="2953891" y="252328"/>
                  <a:pt x="3339380" y="843766"/>
                </a:cubicBezTo>
                <a:cubicBezTo>
                  <a:pt x="3389826" y="921178"/>
                  <a:pt x="3439138" y="991582"/>
                  <a:pt x="3486827" y="1059625"/>
                </a:cubicBezTo>
                <a:cubicBezTo>
                  <a:pt x="3684478" y="1341752"/>
                  <a:pt x="3779450" y="1488471"/>
                  <a:pt x="3779450" y="1739702"/>
                </a:cubicBezTo>
                <a:cubicBezTo>
                  <a:pt x="3779450" y="1989158"/>
                  <a:pt x="3719920" y="2235578"/>
                  <a:pt x="3602643" y="2472118"/>
                </a:cubicBezTo>
                <a:cubicBezTo>
                  <a:pt x="3487881" y="2703511"/>
                  <a:pt x="3323808" y="2915316"/>
                  <a:pt x="3115045" y="3101460"/>
                </a:cubicBezTo>
                <a:lnTo>
                  <a:pt x="3109550" y="3105939"/>
                </a:lnTo>
                <a:lnTo>
                  <a:pt x="408379" y="3105939"/>
                </a:lnTo>
                <a:lnTo>
                  <a:pt x="340244" y="3011749"/>
                </a:lnTo>
                <a:cubicBezTo>
                  <a:pt x="119844" y="2671989"/>
                  <a:pt x="0" y="2227368"/>
                  <a:pt x="0" y="1739702"/>
                </a:cubicBezTo>
                <a:cubicBezTo>
                  <a:pt x="0" y="1517342"/>
                  <a:pt x="60585" y="1338881"/>
                  <a:pt x="196353" y="1161012"/>
                </a:cubicBezTo>
                <a:cubicBezTo>
                  <a:pt x="338366" y="974951"/>
                  <a:pt x="551751" y="803582"/>
                  <a:pt x="777707" y="622167"/>
                </a:cubicBezTo>
                <a:cubicBezTo>
                  <a:pt x="819395" y="588736"/>
                  <a:pt x="862461" y="554124"/>
                  <a:pt x="905527" y="519091"/>
                </a:cubicBezTo>
                <a:cubicBezTo>
                  <a:pt x="1291015" y="205559"/>
                  <a:pt x="1572365" y="0"/>
                  <a:pt x="1955825"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2" name="Freeform: Shape 81">
            <a:extLst>
              <a:ext uri="{FF2B5EF4-FFF2-40B4-BE49-F238E27FC236}">
                <a16:creationId xmlns:a16="http://schemas.microsoft.com/office/drawing/2014/main" id="{6431D197-D3D6-4ADE-A689-90E0AFF59884}"/>
              </a:ext>
              <a:ext uri="{C183D7F6-B498-43B3-948B-1728B52AA6E4}">
                <adec:decorative xmlns:adec="http://schemas.microsoft.com/office/drawing/2017/decorative" val="1"/>
              </a:ext>
            </a:extLst>
          </p:cNvPr>
          <p:cNvSpPr/>
          <p:nvPr userDrawn="1"/>
        </p:nvSpPr>
        <p:spPr>
          <a:xfrm>
            <a:off x="244132" y="3499226"/>
            <a:ext cx="4246072" cy="3372109"/>
          </a:xfrm>
          <a:custGeom>
            <a:avLst/>
            <a:gdLst>
              <a:gd name="connsiteX0" fmla="*/ 2197297 w 4246072"/>
              <a:gd name="connsiteY0" fmla="*/ 0 h 3389255"/>
              <a:gd name="connsiteX1" fmla="*/ 3751669 w 4246072"/>
              <a:gd name="connsiteY1" fmla="*/ 961057 h 3389255"/>
              <a:gd name="connsiteX2" fmla="*/ 3917321 w 4246072"/>
              <a:gd name="connsiteY2" fmla="*/ 1206923 h 3389255"/>
              <a:gd name="connsiteX3" fmla="*/ 4246072 w 4246072"/>
              <a:gd name="connsiteY3" fmla="*/ 1981537 h 3389255"/>
              <a:gd name="connsiteX4" fmla="*/ 4047436 w 4246072"/>
              <a:gd name="connsiteY4" fmla="*/ 2815766 h 3389255"/>
              <a:gd name="connsiteX5" fmla="*/ 3666046 w 4246072"/>
              <a:gd name="connsiteY5" fmla="*/ 3368206 h 3389255"/>
              <a:gd name="connsiteX6" fmla="*/ 3644738 w 4246072"/>
              <a:gd name="connsiteY6" fmla="*/ 3389255 h 3389255"/>
              <a:gd name="connsiteX7" fmla="*/ 358661 w 4246072"/>
              <a:gd name="connsiteY7" fmla="*/ 3389255 h 3389255"/>
              <a:gd name="connsiteX8" fmla="*/ 283112 w 4246072"/>
              <a:gd name="connsiteY8" fmla="*/ 3257451 h 3389255"/>
              <a:gd name="connsiteX9" fmla="*/ 0 w 4246072"/>
              <a:gd name="connsiteY9" fmla="*/ 1981537 h 3389255"/>
              <a:gd name="connsiteX10" fmla="*/ 220595 w 4246072"/>
              <a:gd name="connsiteY10" fmla="*/ 1322403 h 3389255"/>
              <a:gd name="connsiteX11" fmla="*/ 873725 w 4246072"/>
              <a:gd name="connsiteY11" fmla="*/ 708654 h 3389255"/>
              <a:gd name="connsiteX12" fmla="*/ 1017325 w 4246072"/>
              <a:gd name="connsiteY12" fmla="*/ 591249 h 3389255"/>
              <a:gd name="connsiteX13" fmla="*/ 2197297 w 4246072"/>
              <a:gd name="connsiteY13" fmla="*/ 0 h 338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6072" h="3389255">
                <a:moveTo>
                  <a:pt x="2197297" y="0"/>
                </a:moveTo>
                <a:cubicBezTo>
                  <a:pt x="2853708" y="0"/>
                  <a:pt x="3318587" y="287404"/>
                  <a:pt x="3751669" y="961057"/>
                </a:cubicBezTo>
                <a:cubicBezTo>
                  <a:pt x="3808344" y="1049230"/>
                  <a:pt x="3863744" y="1129422"/>
                  <a:pt x="3917321" y="1206923"/>
                </a:cubicBezTo>
                <a:cubicBezTo>
                  <a:pt x="4139374" y="1528268"/>
                  <a:pt x="4246072" y="1695383"/>
                  <a:pt x="4246072" y="1981537"/>
                </a:cubicBezTo>
                <a:cubicBezTo>
                  <a:pt x="4246072" y="2265670"/>
                  <a:pt x="4179193" y="2546344"/>
                  <a:pt x="4047436" y="2815766"/>
                </a:cubicBezTo>
                <a:cubicBezTo>
                  <a:pt x="3950738" y="3013435"/>
                  <a:pt x="3822878" y="3198554"/>
                  <a:pt x="3666046" y="3368206"/>
                </a:cubicBezTo>
                <a:lnTo>
                  <a:pt x="3644738" y="3389255"/>
                </a:lnTo>
                <a:lnTo>
                  <a:pt x="358661" y="3389255"/>
                </a:lnTo>
                <a:lnTo>
                  <a:pt x="283112" y="3257451"/>
                </a:lnTo>
                <a:cubicBezTo>
                  <a:pt x="98919" y="2897727"/>
                  <a:pt x="0" y="2457642"/>
                  <a:pt x="0" y="1981537"/>
                </a:cubicBezTo>
                <a:cubicBezTo>
                  <a:pt x="0" y="1728267"/>
                  <a:pt x="68065" y="1524998"/>
                  <a:pt x="220595" y="1322403"/>
                </a:cubicBezTo>
                <a:cubicBezTo>
                  <a:pt x="380142" y="1110479"/>
                  <a:pt x="619873" y="915287"/>
                  <a:pt x="873725" y="708654"/>
                </a:cubicBezTo>
                <a:cubicBezTo>
                  <a:pt x="920559" y="670576"/>
                  <a:pt x="968943" y="631153"/>
                  <a:pt x="1017325" y="591249"/>
                </a:cubicBezTo>
                <a:cubicBezTo>
                  <a:pt x="1450408" y="234134"/>
                  <a:pt x="1766494" y="0"/>
                  <a:pt x="2197297"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a16="http://schemas.microsoft.com/office/drawing/2014/main" id="{D7FA2E21-7B92-6378-A7A3-73319E685171}"/>
              </a:ext>
            </a:extLst>
          </p:cNvPr>
          <p:cNvSpPr>
            <a:spLocks noGrp="1"/>
          </p:cNvSpPr>
          <p:nvPr>
            <p:ph sz="quarter" idx="16" hasCustomPrompt="1"/>
          </p:nvPr>
        </p:nvSpPr>
        <p:spPr>
          <a:xfrm>
            <a:off x="6642099" y="4057802"/>
            <a:ext cx="4855375" cy="218683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Shape 3">
            <a:extLst>
              <a:ext uri="{FF2B5EF4-FFF2-40B4-BE49-F238E27FC236}">
                <a16:creationId xmlns:a16="http://schemas.microsoft.com/office/drawing/2014/main" id="{66D5B5A3-B9BE-7A50-36F9-B1EBCEAF6826}"/>
              </a:ext>
              <a:ext uri="{C183D7F6-B498-43B3-948B-1728B52AA6E4}">
                <adec:decorative xmlns:adec="http://schemas.microsoft.com/office/drawing/2017/decorative" val="1"/>
              </a:ext>
            </a:extLst>
          </p:cNvPr>
          <p:cNvSpPr/>
          <p:nvPr userDrawn="1"/>
        </p:nvSpPr>
        <p:spPr>
          <a:xfrm>
            <a:off x="0" y="1"/>
            <a:ext cx="2454053" cy="3175473"/>
          </a:xfrm>
          <a:custGeom>
            <a:avLst/>
            <a:gdLst>
              <a:gd name="connsiteX0" fmla="*/ 0 w 2454053"/>
              <a:gd name="connsiteY0" fmla="*/ 0 h 3175473"/>
              <a:gd name="connsiteX1" fmla="*/ 1745403 w 2454053"/>
              <a:gd name="connsiteY1" fmla="*/ 0 h 3175473"/>
              <a:gd name="connsiteX2" fmla="*/ 1768138 w 2454053"/>
              <a:gd name="connsiteY2" fmla="*/ 28809 h 3175473"/>
              <a:gd name="connsiteX3" fmla="*/ 2062933 w 2454053"/>
              <a:gd name="connsiteY3" fmla="*/ 535578 h 3175473"/>
              <a:gd name="connsiteX4" fmla="*/ 2136936 w 2454053"/>
              <a:gd name="connsiteY4" fmla="*/ 674249 h 3175473"/>
              <a:gd name="connsiteX5" fmla="*/ 2436682 w 2454053"/>
              <a:gd name="connsiteY5" fmla="*/ 1755241 h 3175473"/>
              <a:gd name="connsiteX6" fmla="*/ 1394953 w 2454053"/>
              <a:gd name="connsiteY6" fmla="*/ 2906826 h 3175473"/>
              <a:gd name="connsiteX7" fmla="*/ 1165498 w 2454053"/>
              <a:gd name="connsiteY7" fmla="*/ 3007092 h 3175473"/>
              <a:gd name="connsiteX8" fmla="*/ 473424 w 2454053"/>
              <a:gd name="connsiteY8" fmla="*/ 3161203 h 3175473"/>
              <a:gd name="connsiteX9" fmla="*/ 132442 w 2454053"/>
              <a:gd name="connsiteY9" fmla="*/ 3053228 h 3175473"/>
              <a:gd name="connsiteX10" fmla="*/ 0 w 2454053"/>
              <a:gd name="connsiteY10" fmla="*/ 2983894 h 317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4053" h="3175473">
                <a:moveTo>
                  <a:pt x="0" y="0"/>
                </a:moveTo>
                <a:lnTo>
                  <a:pt x="1745403" y="0"/>
                </a:lnTo>
                <a:lnTo>
                  <a:pt x="1768138" y="28809"/>
                </a:lnTo>
                <a:cubicBezTo>
                  <a:pt x="1871867" y="175747"/>
                  <a:pt x="1965378" y="351831"/>
                  <a:pt x="2062933" y="535578"/>
                </a:cubicBezTo>
                <a:cubicBezTo>
                  <a:pt x="2086892" y="580773"/>
                  <a:pt x="2111717" y="627474"/>
                  <a:pt x="2136936" y="674249"/>
                </a:cubicBezTo>
                <a:cubicBezTo>
                  <a:pt x="2362638" y="1092935"/>
                  <a:pt x="2505478" y="1394370"/>
                  <a:pt x="2436682" y="1755241"/>
                </a:cubicBezTo>
                <a:cubicBezTo>
                  <a:pt x="2331862" y="2305094"/>
                  <a:pt x="2020326" y="2649513"/>
                  <a:pt x="1394953" y="2906826"/>
                </a:cubicBezTo>
                <a:cubicBezTo>
                  <a:pt x="1313102" y="2940493"/>
                  <a:pt x="1238045" y="2974347"/>
                  <a:pt x="1165498" y="3007092"/>
                </a:cubicBezTo>
                <a:cubicBezTo>
                  <a:pt x="864713" y="3142789"/>
                  <a:pt x="709694" y="3206004"/>
                  <a:pt x="473424" y="3161203"/>
                </a:cubicBezTo>
                <a:cubicBezTo>
                  <a:pt x="356126" y="3138961"/>
                  <a:pt x="242210" y="3102849"/>
                  <a:pt x="132442" y="3053228"/>
                </a:cubicBezTo>
                <a:lnTo>
                  <a:pt x="0" y="2983894"/>
                </a:lnTo>
                <a:close/>
              </a:path>
            </a:pathLst>
          </a:custGeom>
          <a:blipFill dpi="0" rotWithShape="1">
            <a:blip r:embed="rId2" cstate="print">
              <a:duotone>
                <a:prstClr val="black"/>
                <a:schemeClr val="accent6">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Shape 5">
            <a:extLst>
              <a:ext uri="{FF2B5EF4-FFF2-40B4-BE49-F238E27FC236}">
                <a16:creationId xmlns:a16="http://schemas.microsoft.com/office/drawing/2014/main" id="{FBAF7CC4-03AD-2D6C-57F0-4C929D2B733A}"/>
              </a:ext>
              <a:ext uri="{C183D7F6-B498-43B3-948B-1728B52AA6E4}">
                <adec:decorative xmlns:adec="http://schemas.microsoft.com/office/drawing/2017/decorative" val="1"/>
              </a:ext>
            </a:extLst>
          </p:cNvPr>
          <p:cNvSpPr/>
          <p:nvPr userDrawn="1"/>
        </p:nvSpPr>
        <p:spPr>
          <a:xfrm>
            <a:off x="3297583" y="1237408"/>
            <a:ext cx="2233692" cy="216429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dpi="0" rotWithShape="1">
            <a:blip r:embed="rId3"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Shape 7">
            <a:extLst>
              <a:ext uri="{FF2B5EF4-FFF2-40B4-BE49-F238E27FC236}">
                <a16:creationId xmlns:a16="http://schemas.microsoft.com/office/drawing/2014/main" id="{59299E0D-EBD5-A382-07FA-B60175BAD0DB}"/>
              </a:ext>
              <a:ext uri="{C183D7F6-B498-43B3-948B-1728B52AA6E4}">
                <adec:decorative xmlns:adec="http://schemas.microsoft.com/office/drawing/2017/decorative" val="1"/>
              </a:ext>
            </a:extLst>
          </p:cNvPr>
          <p:cNvSpPr/>
          <p:nvPr userDrawn="1"/>
        </p:nvSpPr>
        <p:spPr>
          <a:xfrm>
            <a:off x="654203" y="4007060"/>
            <a:ext cx="3444873" cy="2850940"/>
          </a:xfrm>
          <a:custGeom>
            <a:avLst/>
            <a:gdLst>
              <a:gd name="connsiteX0" fmla="*/ 1782686 w 3444873"/>
              <a:gd name="connsiteY0" fmla="*/ 0 h 2850940"/>
              <a:gd name="connsiteX1" fmla="*/ 3043760 w 3444873"/>
              <a:gd name="connsiteY1" fmla="*/ 730265 h 2850940"/>
              <a:gd name="connsiteX2" fmla="*/ 3178153 w 3444873"/>
              <a:gd name="connsiteY2" fmla="*/ 917087 h 2850940"/>
              <a:gd name="connsiteX3" fmla="*/ 3444873 w 3444873"/>
              <a:gd name="connsiteY3" fmla="*/ 1505683 h 2850940"/>
              <a:gd name="connsiteX4" fmla="*/ 3283718 w 3444873"/>
              <a:gd name="connsiteY4" fmla="*/ 2139577 h 2850940"/>
              <a:gd name="connsiteX5" fmla="*/ 2839285 w 3444873"/>
              <a:gd name="connsiteY5" fmla="*/ 2684262 h 2850940"/>
              <a:gd name="connsiteX6" fmla="*/ 2692803 w 3444873"/>
              <a:gd name="connsiteY6" fmla="*/ 2797635 h 2850940"/>
              <a:gd name="connsiteX7" fmla="*/ 2610242 w 3444873"/>
              <a:gd name="connsiteY7" fmla="*/ 2850940 h 2850940"/>
              <a:gd name="connsiteX8" fmla="*/ 523032 w 3444873"/>
              <a:gd name="connsiteY8" fmla="*/ 2850940 h 2850940"/>
              <a:gd name="connsiteX9" fmla="*/ 501539 w 3444873"/>
              <a:gd name="connsiteY9" fmla="*/ 2832597 h 2850940"/>
              <a:gd name="connsiteX10" fmla="*/ 401780 w 3444873"/>
              <a:gd name="connsiteY10" fmla="*/ 2726931 h 2850940"/>
              <a:gd name="connsiteX11" fmla="*/ 0 w 3444873"/>
              <a:gd name="connsiteY11" fmla="*/ 1505683 h 2850940"/>
              <a:gd name="connsiteX12" fmla="*/ 178970 w 3444873"/>
              <a:gd name="connsiteY12" fmla="*/ 1004836 h 2850940"/>
              <a:gd name="connsiteX13" fmla="*/ 708859 w 3444873"/>
              <a:gd name="connsiteY13" fmla="*/ 538473 h 2850940"/>
              <a:gd name="connsiteX14" fmla="*/ 825365 w 3444873"/>
              <a:gd name="connsiteY14" fmla="*/ 449264 h 2850940"/>
              <a:gd name="connsiteX15" fmla="*/ 1782686 w 3444873"/>
              <a:gd name="connsiteY15" fmla="*/ 0 h 28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4873" h="2850940">
                <a:moveTo>
                  <a:pt x="1782686" y="0"/>
                </a:moveTo>
                <a:cubicBezTo>
                  <a:pt x="2315236" y="0"/>
                  <a:pt x="2692396" y="218386"/>
                  <a:pt x="3043760" y="730265"/>
                </a:cubicBezTo>
                <a:cubicBezTo>
                  <a:pt x="3089740" y="797264"/>
                  <a:pt x="3134687" y="858197"/>
                  <a:pt x="3178153" y="917087"/>
                </a:cubicBezTo>
                <a:cubicBezTo>
                  <a:pt x="3358308" y="1161263"/>
                  <a:pt x="3444873" y="1288246"/>
                  <a:pt x="3444873" y="1505683"/>
                </a:cubicBezTo>
                <a:cubicBezTo>
                  <a:pt x="3444873" y="1721582"/>
                  <a:pt x="3390613" y="1934855"/>
                  <a:pt x="3283718" y="2139577"/>
                </a:cubicBezTo>
                <a:cubicBezTo>
                  <a:pt x="3179115" y="2339844"/>
                  <a:pt x="3029567" y="2523158"/>
                  <a:pt x="2839285" y="2684262"/>
                </a:cubicBezTo>
                <a:cubicBezTo>
                  <a:pt x="2792528" y="2723863"/>
                  <a:pt x="2743576" y="2761727"/>
                  <a:pt x="2692803" y="2797635"/>
                </a:cubicBezTo>
                <a:lnTo>
                  <a:pt x="2610242" y="2850940"/>
                </a:lnTo>
                <a:lnTo>
                  <a:pt x="523032" y="2850940"/>
                </a:lnTo>
                <a:lnTo>
                  <a:pt x="501539" y="2832597"/>
                </a:lnTo>
                <a:cubicBezTo>
                  <a:pt x="466750" y="2799487"/>
                  <a:pt x="433475" y="2764248"/>
                  <a:pt x="401780" y="2726931"/>
                </a:cubicBezTo>
                <a:cubicBezTo>
                  <a:pt x="142674" y="2421747"/>
                  <a:pt x="0" y="1988045"/>
                  <a:pt x="0" y="1505683"/>
                </a:cubicBezTo>
                <a:cubicBezTo>
                  <a:pt x="0" y="1313233"/>
                  <a:pt x="55222" y="1158779"/>
                  <a:pt x="178970" y="1004836"/>
                </a:cubicBezTo>
                <a:cubicBezTo>
                  <a:pt x="308413" y="843804"/>
                  <a:pt x="502908" y="695486"/>
                  <a:pt x="708859" y="538473"/>
                </a:cubicBezTo>
                <a:cubicBezTo>
                  <a:pt x="746858" y="509541"/>
                  <a:pt x="786112" y="479584"/>
                  <a:pt x="825365" y="449264"/>
                </a:cubicBezTo>
                <a:cubicBezTo>
                  <a:pt x="1176728" y="177908"/>
                  <a:pt x="1433172" y="0"/>
                  <a:pt x="1782686" y="0"/>
                </a:cubicBezTo>
                <a:close/>
              </a:path>
            </a:pathLst>
          </a:custGeom>
          <a:blipFill dpi="0" rotWithShape="1">
            <a:blip r:embed="rId4" cstate="print">
              <a:duotone>
                <a:prstClr val="black"/>
                <a:schemeClr val="accent4">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5773EC13-7953-B7B3-456C-7F32A4BABF0A}"/>
              </a:ext>
              <a:ext uri="{C183D7F6-B498-43B3-948B-1728B52AA6E4}">
                <adec:decorative xmlns:adec="http://schemas.microsoft.com/office/drawing/2017/decorative" val="1"/>
              </a:ext>
            </a:extLst>
          </p:cNvPr>
          <p:cNvSpPr/>
          <p:nvPr userDrawn="1"/>
        </p:nvSpPr>
        <p:spPr>
          <a:xfrm>
            <a:off x="10098815" y="-15240"/>
            <a:ext cx="2106520" cy="17890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 name="Freeform: Shape 9">
            <a:extLst>
              <a:ext uri="{FF2B5EF4-FFF2-40B4-BE49-F238E27FC236}">
                <a16:creationId xmlns:a16="http://schemas.microsoft.com/office/drawing/2014/main" id="{A60E5832-7596-CB78-E146-07615D657C20}"/>
              </a:ext>
              <a:ext uri="{C183D7F6-B498-43B3-948B-1728B52AA6E4}">
                <adec:decorative xmlns:adec="http://schemas.microsoft.com/office/drawing/2017/decorative" val="1"/>
              </a:ext>
            </a:extLst>
          </p:cNvPr>
          <p:cNvSpPr/>
          <p:nvPr userDrawn="1"/>
        </p:nvSpPr>
        <p:spPr>
          <a:xfrm>
            <a:off x="9990667" y="-15240"/>
            <a:ext cx="2214669" cy="1880612"/>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ADD2D7C6-ED7C-95CA-5E37-4DE3D179A5C9}"/>
              </a:ext>
              <a:ext uri="{C183D7F6-B498-43B3-948B-1728B52AA6E4}">
                <adec:decorative xmlns:adec="http://schemas.microsoft.com/office/drawing/2017/decorative" val="1"/>
              </a:ext>
            </a:extLst>
          </p:cNvPr>
          <p:cNvSpPr/>
          <p:nvPr userDrawn="1"/>
        </p:nvSpPr>
        <p:spPr>
          <a:xfrm>
            <a:off x="10231115" y="0"/>
            <a:ext cx="1960733" cy="1632941"/>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blipFill dpi="0" rotWithShape="1">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ABB7DA1B-2A5F-A3DD-775B-EB16527690D2}"/>
              </a:ext>
              <a:ext uri="{C183D7F6-B498-43B3-948B-1728B52AA6E4}">
                <adec:decorative xmlns:adec="http://schemas.microsoft.com/office/drawing/2017/decorative" val="1"/>
              </a:ext>
            </a:extLst>
          </p:cNvPr>
          <p:cNvSpPr/>
          <p:nvPr userDrawn="1"/>
        </p:nvSpPr>
        <p:spPr>
          <a:xfrm rot="7684585">
            <a:off x="6511120" y="-454735"/>
            <a:ext cx="1619071" cy="1540355"/>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B7BE4A41-E68C-9C80-2D5D-5383F2036149}"/>
              </a:ext>
              <a:ext uri="{C183D7F6-B498-43B3-948B-1728B52AA6E4}">
                <adec:decorative xmlns:adec="http://schemas.microsoft.com/office/drawing/2017/decorative" val="1"/>
              </a:ext>
            </a:extLst>
          </p:cNvPr>
          <p:cNvSpPr/>
          <p:nvPr userDrawn="1"/>
        </p:nvSpPr>
        <p:spPr>
          <a:xfrm rot="7684585">
            <a:off x="6449531" y="-516453"/>
            <a:ext cx="1742249" cy="1663790"/>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F636F623-FD4E-1F48-D355-BBF352CF291F}"/>
              </a:ext>
              <a:ext uri="{C183D7F6-B498-43B3-948B-1728B52AA6E4}">
                <adec:decorative xmlns:adec="http://schemas.microsoft.com/office/drawing/2017/decorative" val="1"/>
              </a:ext>
            </a:extLst>
          </p:cNvPr>
          <p:cNvSpPr/>
          <p:nvPr userDrawn="1"/>
        </p:nvSpPr>
        <p:spPr>
          <a:xfrm rot="7684585">
            <a:off x="6581863" y="-372654"/>
            <a:ext cx="1477584" cy="1376193"/>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067C8421-9319-B00E-EBAB-D1544E0AB15D}"/>
              </a:ext>
              <a:ext uri="{C183D7F6-B498-43B3-948B-1728B52AA6E4}">
                <adec:decorative xmlns:adec="http://schemas.microsoft.com/office/drawing/2017/decorative" val="1"/>
              </a:ext>
            </a:extLst>
          </p:cNvPr>
          <p:cNvSpPr/>
          <p:nvPr userDrawn="1"/>
        </p:nvSpPr>
        <p:spPr>
          <a:xfrm rot="7684585">
            <a:off x="6680681" y="-304649"/>
            <a:ext cx="1279948" cy="1240183"/>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7" cstate="print">
              <a:duotone>
                <a:prstClr val="black"/>
                <a:schemeClr val="accent6">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99844898"/>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4E3F24E-E096-FA5F-505F-0482258E63E5}"/>
              </a:ext>
            </a:extLst>
          </p:cNvPr>
          <p:cNvSpPr>
            <a:spLocks noGrp="1"/>
          </p:cNvSpPr>
          <p:nvPr>
            <p:ph type="dt" sz="half" idx="2"/>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2/3/20XX</a:t>
            </a:r>
          </a:p>
        </p:txBody>
      </p:sp>
      <p:sp>
        <p:nvSpPr>
          <p:cNvPr id="3" name="Footer Placeholder 4">
            <a:extLst>
              <a:ext uri="{FF2B5EF4-FFF2-40B4-BE49-F238E27FC236}">
                <a16:creationId xmlns:a16="http://schemas.microsoft.com/office/drawing/2014/main" id="{C0BA1D06-6815-D580-A810-E262AAE052DE}"/>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dirty="0"/>
              <a:t>Presentation Title</a:t>
            </a:r>
          </a:p>
        </p:txBody>
      </p:sp>
      <p:sp>
        <p:nvSpPr>
          <p:cNvPr id="4" name="Slide Number Placeholder 5">
            <a:extLst>
              <a:ext uri="{FF2B5EF4-FFF2-40B4-BE49-F238E27FC236}">
                <a16:creationId xmlns:a16="http://schemas.microsoft.com/office/drawing/2014/main" id="{906889FD-F7D6-A52A-BAFB-793A0AA86CF7}"/>
              </a:ext>
            </a:extLst>
          </p:cNvPr>
          <p:cNvSpPr>
            <a:spLocks noGrp="1"/>
          </p:cNvSpPr>
          <p:nvPr>
            <p:ph type="sldNum" sz="quarter" idx="4"/>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‹Nº›</a:t>
            </a:fld>
            <a:endParaRPr lang="en-US" dirty="0"/>
          </a:p>
        </p:txBody>
      </p:sp>
    </p:spTree>
    <p:extLst>
      <p:ext uri="{BB962C8B-B14F-4D97-AF65-F5344CB8AC3E}">
        <p14:creationId xmlns:p14="http://schemas.microsoft.com/office/powerpoint/2010/main" val="2697493924"/>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s-ES"/>
              <a:t>Haga clic para modificar el estilo de título del patrón</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pPr algn="ctr"/>
            <a:r>
              <a:rPr lang="en-US"/>
              <a:t>Presentation Title</a:t>
            </a:r>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fld id="{FAEF9944-A4F6-4C59-AEBD-678D6480B8EA}" type="slidenum">
              <a:rPr lang="en-US" smtClean="0"/>
              <a:pPr/>
              <a:t>‹Nº›</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r>
              <a:rPr lang="en-US"/>
              <a:t>2/3/20XX</a:t>
            </a:r>
            <a:endParaRPr lang="en-US" dirty="0"/>
          </a:p>
        </p:txBody>
      </p:sp>
    </p:spTree>
    <p:extLst>
      <p:ext uri="{BB962C8B-B14F-4D97-AF65-F5344CB8AC3E}">
        <p14:creationId xmlns:p14="http://schemas.microsoft.com/office/powerpoint/2010/main" val="6587955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r>
              <a:rPr lang="en-US"/>
              <a:t>2/3/20XX</a:t>
            </a:r>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pPr algn="ctr"/>
            <a:r>
              <a:rPr lang="en-US"/>
              <a:t>Presentation Title</a:t>
            </a:r>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fld id="{FAEF9944-A4F6-4C59-AEBD-678D6480B8EA}" type="slidenum">
              <a:rPr lang="en-US" smtClean="0"/>
              <a:pPr/>
              <a:t>‹Nº›</a:t>
            </a:fld>
            <a:endParaRPr lang="en-US" dirty="0"/>
          </a:p>
        </p:txBody>
      </p:sp>
    </p:spTree>
    <p:extLst>
      <p:ext uri="{BB962C8B-B14F-4D97-AF65-F5344CB8AC3E}">
        <p14:creationId xmlns:p14="http://schemas.microsoft.com/office/powerpoint/2010/main" val="138124929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920241" y="3316639"/>
            <a:ext cx="4160520" cy="277936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s-ES"/>
              <a:t>Haga clic para modificar los estilos de texto del patrón</a:t>
            </a:r>
          </a:p>
        </p:txBody>
      </p:sp>
      <p:sp>
        <p:nvSpPr>
          <p:cNvPr id="6" name="Content Placeholder 5"/>
          <p:cNvSpPr>
            <a:spLocks noGrp="1"/>
          </p:cNvSpPr>
          <p:nvPr>
            <p:ph sz="quarter" idx="4"/>
          </p:nvPr>
        </p:nvSpPr>
        <p:spPr>
          <a:xfrm>
            <a:off x="6530290" y="3316639"/>
            <a:ext cx="4160520" cy="277936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r>
              <a:rPr lang="en-US"/>
              <a:t>2/3/20XX</a:t>
            </a:r>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pPr algn="ctr"/>
            <a:r>
              <a:rPr lang="en-US"/>
              <a:t>Presentation Title</a:t>
            </a:r>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fld id="{FAEF9944-A4F6-4C59-AEBD-678D6480B8EA}" type="slidenum">
              <a:rPr lang="en-US" smtClean="0"/>
              <a:pPr/>
              <a:t>‹Nº›</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352079201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r>
              <a:rPr lang="en-US"/>
              <a:t>2/3/20XX</a:t>
            </a:r>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pPr algn="ctr"/>
            <a:r>
              <a:rPr lang="en-US"/>
              <a:t>Presentation Title</a:t>
            </a:r>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fld id="{FAEF9944-A4F6-4C59-AEBD-678D6480B8EA}" type="slidenum">
              <a:rPr lang="en-US" smtClean="0"/>
              <a:pPr/>
              <a:t>‹Nº›</a:t>
            </a:fld>
            <a:endParaRPr lang="en-US" dirty="0"/>
          </a:p>
        </p:txBody>
      </p:sp>
    </p:spTree>
    <p:extLst>
      <p:ext uri="{BB962C8B-B14F-4D97-AF65-F5344CB8AC3E}">
        <p14:creationId xmlns:p14="http://schemas.microsoft.com/office/powerpoint/2010/main" val="3665131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r>
              <a:rPr lang="en-US"/>
              <a:t>2/3/20XX</a:t>
            </a:r>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pPr algn="ctr"/>
            <a:r>
              <a:rPr lang="en-US"/>
              <a:t>Presentation Title</a:t>
            </a:r>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fld id="{FAEF9944-A4F6-4C59-AEBD-678D6480B8EA}" type="slidenum">
              <a:rPr lang="en-US" smtClean="0"/>
              <a:pPr/>
              <a:t>‹Nº›</a:t>
            </a:fld>
            <a:endParaRPr lang="en-US" dirty="0"/>
          </a:p>
        </p:txBody>
      </p:sp>
    </p:spTree>
    <p:extLst>
      <p:ext uri="{BB962C8B-B14F-4D97-AF65-F5344CB8AC3E}">
        <p14:creationId xmlns:p14="http://schemas.microsoft.com/office/powerpoint/2010/main" val="1654047089"/>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r>
              <a:rPr lang="en-US"/>
              <a:t>2/3/20XX</a:t>
            </a:r>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pPr algn="ctr"/>
            <a:r>
              <a:rPr lang="en-US"/>
              <a:t>Presentation Title</a:t>
            </a:r>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fld id="{FAEF9944-A4F6-4C59-AEBD-678D6480B8EA}" type="slidenum">
              <a:rPr lang="en-US" smtClean="0"/>
              <a:pPr/>
              <a:t>‹Nº›</a:t>
            </a:fld>
            <a:endParaRPr lang="en-US" dirty="0"/>
          </a:p>
        </p:txBody>
      </p:sp>
    </p:spTree>
    <p:extLst>
      <p:ext uri="{BB962C8B-B14F-4D97-AF65-F5344CB8AC3E}">
        <p14:creationId xmlns:p14="http://schemas.microsoft.com/office/powerpoint/2010/main" val="3205596824"/>
      </p:ext>
    </p:extLst>
  </p:cSld>
  <p:clrMapOvr>
    <a:masterClrMapping/>
  </p:clrMapOvr>
  <p:hf sldNum="0" hdr="0" ftr="0" dt="0"/>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r>
              <a:rPr lang="en-US"/>
              <a:t>2/3/20XX</a:t>
            </a:r>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pPr algn="ctr"/>
            <a:r>
              <a:rPr lang="en-US"/>
              <a:t>Presentation Title</a:t>
            </a:r>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fld id="{FAEF9944-A4F6-4C59-AEBD-678D6480B8EA}" type="slidenum">
              <a:rPr lang="en-US" smtClean="0"/>
              <a:pPr/>
              <a:t>‹Nº›</a:t>
            </a:fld>
            <a:endParaRPr lang="en-US" dirty="0"/>
          </a:p>
        </p:txBody>
      </p:sp>
    </p:spTree>
    <p:extLst>
      <p:ext uri="{BB962C8B-B14F-4D97-AF65-F5344CB8AC3E}">
        <p14:creationId xmlns:p14="http://schemas.microsoft.com/office/powerpoint/2010/main" val="186434024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r>
              <a:rPr lang="en-US"/>
              <a:t>2/3/20XX</a:t>
            </a:r>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pPr algn="ctr"/>
            <a:r>
              <a:rPr lang="en-US"/>
              <a:t>Presentation Title</a:t>
            </a:r>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‹Nº›</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686098"/>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10" r:id="rId19"/>
    <p:sldLayoutId id="2147483812" r:id="rId20"/>
    <p:sldLayoutId id="2147483691" r:id="rId2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8" descr="Tractor spraying crops">
            <a:extLst>
              <a:ext uri="{FF2B5EF4-FFF2-40B4-BE49-F238E27FC236}">
                <a16:creationId xmlns:a16="http://schemas.microsoft.com/office/drawing/2014/main" id="{7B103EA2-F14D-4D47-8BE8-D1C3EDA583F9}"/>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l="13" r="13"/>
          <a:stretch/>
        </p:blipFill>
        <p:spPr/>
      </p:pic>
      <p:sp>
        <p:nvSpPr>
          <p:cNvPr id="2" name="Title 1">
            <a:extLst>
              <a:ext uri="{FF2B5EF4-FFF2-40B4-BE49-F238E27FC236}">
                <a16:creationId xmlns:a16="http://schemas.microsoft.com/office/drawing/2014/main" id="{34086996-3F9C-48D9-9B0A-0A2614B992C5}"/>
              </a:ext>
            </a:extLst>
          </p:cNvPr>
          <p:cNvSpPr>
            <a:spLocks noGrp="1"/>
          </p:cNvSpPr>
          <p:nvPr>
            <p:ph type="ctrTitle"/>
          </p:nvPr>
        </p:nvSpPr>
        <p:spPr/>
        <p:txBody>
          <a:bodyPr/>
          <a:lstStyle/>
          <a:p>
            <a:r>
              <a:rPr lang="es-ES" dirty="0"/>
              <a:t>Uso de inteligencia artificial y sensores de humedad para la optimización del riego agrícola.</a:t>
            </a:r>
            <a:endParaRPr lang="en-US" dirty="0"/>
          </a:p>
        </p:txBody>
      </p:sp>
      <p:sp>
        <p:nvSpPr>
          <p:cNvPr id="19" name="Freeform: Shape 18">
            <a:extLst>
              <a:ext uri="{FF2B5EF4-FFF2-40B4-BE49-F238E27FC236}">
                <a16:creationId xmlns:a16="http://schemas.microsoft.com/office/drawing/2014/main" id="{0931376F-59AF-F711-409F-69FBE46A0A83}"/>
              </a:ext>
              <a:ext uri="{C183D7F6-B498-43B3-948B-1728B52AA6E4}">
                <adec:decorative xmlns:adec="http://schemas.microsoft.com/office/drawing/2017/decorative" val="1"/>
              </a:ext>
            </a:extLst>
          </p:cNvPr>
          <p:cNvSpPr/>
          <p:nvPr/>
        </p:nvSpPr>
        <p:spPr>
          <a:xfrm rot="21300000" flipH="1">
            <a:off x="825194" y="576713"/>
            <a:ext cx="10456673" cy="577242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66565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a:xfrm>
            <a:off x="664959" y="887244"/>
            <a:ext cx="5143500" cy="814824"/>
          </a:xfrm>
        </p:spPr>
        <p:txBody>
          <a:bodyPr anchor="b">
            <a:normAutofit fontScale="90000"/>
          </a:bodyPr>
          <a:lstStyle/>
          <a:p>
            <a:br>
              <a:rPr lang="en-US" b="1" dirty="0"/>
            </a:br>
            <a:br>
              <a:rPr lang="en-US" b="1" dirty="0"/>
            </a:br>
            <a:br>
              <a:rPr lang="en-US" b="1" dirty="0"/>
            </a:br>
            <a:r>
              <a:rPr lang="en-US" b="1" dirty="0" err="1"/>
              <a:t>Contexto</a:t>
            </a:r>
            <a:r>
              <a:rPr lang="en-US" b="1" dirty="0"/>
              <a:t> y </a:t>
            </a:r>
            <a:r>
              <a:rPr lang="en-US" b="1" dirty="0" err="1"/>
              <a:t>Problemática</a:t>
            </a:r>
            <a:br>
              <a:rPr lang="en-US" b="1" dirty="0"/>
            </a:br>
            <a:endParaRPr lang="en-US" dirty="0"/>
          </a:p>
        </p:txBody>
      </p:sp>
      <p:sp>
        <p:nvSpPr>
          <p:cNvPr id="3" name="Content Placeholder 2">
            <a:extLst>
              <a:ext uri="{FF2B5EF4-FFF2-40B4-BE49-F238E27FC236}">
                <a16:creationId xmlns:a16="http://schemas.microsoft.com/office/drawing/2014/main" id="{69CF77C5-9F6B-451C-B03D-A5E55E0DAC90}"/>
              </a:ext>
            </a:extLst>
          </p:cNvPr>
          <p:cNvSpPr>
            <a:spLocks noGrp="1"/>
          </p:cNvSpPr>
          <p:nvPr>
            <p:ph sz="quarter" idx="15"/>
          </p:nvPr>
        </p:nvSpPr>
        <p:spPr>
          <a:xfrm>
            <a:off x="664959" y="1294656"/>
            <a:ext cx="5143500" cy="5219311"/>
          </a:xfrm>
        </p:spPr>
        <p:txBody>
          <a:bodyPr vert="horz" lIns="109728" tIns="109728" rIns="109728" bIns="91440" rtlCol="0" anchor="t">
            <a:normAutofit fontScale="92500" lnSpcReduction="20000"/>
          </a:bodyPr>
          <a:lstStyle/>
          <a:p>
            <a:r>
              <a:rPr lang="es-ES" dirty="0"/>
              <a:t>Se estima que la población mundial alcanzará los 10 mil millones para 2050, lo que incrementará la demanda agrícola en un 50 % (FAO, 2017). Actualmente, el 37.7 % de la superficie terrestre se dedica a la agricultura, una actividad esencial para la generación de empleo y el ingreso nacional, especialmente en zonas rurales. Sin embargo, esta expansión ha traído desafíos como la sobreexplotación de agua, la degradación del suelo y la vulnerabilidad a eventos climáticos extremos. Estos factores hacen necesario buscar soluciones innovadoras que optimicen los recursos y garanticen la producción sostenible de alimentos.</a:t>
            </a:r>
          </a:p>
          <a:p>
            <a:endParaRPr lang="en-US" dirty="0"/>
          </a:p>
        </p:txBody>
      </p:sp>
    </p:spTree>
    <p:extLst>
      <p:ext uri="{BB962C8B-B14F-4D97-AF65-F5344CB8AC3E}">
        <p14:creationId xmlns:p14="http://schemas.microsoft.com/office/powerpoint/2010/main" val="1282301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518075" y="210154"/>
            <a:ext cx="6596062" cy="948690"/>
          </a:xfrm>
        </p:spPr>
        <p:txBody>
          <a:bodyPr anchor="ctr">
            <a:normAutofit/>
          </a:bodyPr>
          <a:lstStyle/>
          <a:p>
            <a:r>
              <a:rPr lang="en-US" b="1" dirty="0" err="1"/>
              <a:t>Solución</a:t>
            </a:r>
            <a:r>
              <a:rPr lang="en-US" b="1" dirty="0"/>
              <a:t> </a:t>
            </a:r>
            <a:r>
              <a:rPr lang="en-US" b="1" dirty="0" err="1"/>
              <a:t>Propuesta</a:t>
            </a:r>
            <a:endParaRPr lang="en-US" b="1" dirty="0"/>
          </a:p>
        </p:txBody>
      </p:sp>
      <p:pic>
        <p:nvPicPr>
          <p:cNvPr id="12" name="Picture Placeholder 11" descr="Tractor in a field">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l="14" r="14"/>
          <a:stretch/>
        </p:blipFill>
        <p:spPr/>
      </p:pic>
      <p:sp>
        <p:nvSpPr>
          <p:cNvPr id="3" name="CuadroTexto 2">
            <a:extLst>
              <a:ext uri="{FF2B5EF4-FFF2-40B4-BE49-F238E27FC236}">
                <a16:creationId xmlns:a16="http://schemas.microsoft.com/office/drawing/2014/main" id="{206D1225-C48C-3073-39E2-9020A7E02E0E}"/>
              </a:ext>
            </a:extLst>
          </p:cNvPr>
          <p:cNvSpPr txBox="1"/>
          <p:nvPr/>
        </p:nvSpPr>
        <p:spPr>
          <a:xfrm>
            <a:off x="518075" y="1607640"/>
            <a:ext cx="4859683" cy="3416320"/>
          </a:xfrm>
          <a:prstGeom prst="rect">
            <a:avLst/>
          </a:prstGeom>
          <a:noFill/>
        </p:spPr>
        <p:txBody>
          <a:bodyPr wrap="square" rtlCol="0">
            <a:spAutoFit/>
          </a:bodyPr>
          <a:lstStyle/>
          <a:p>
            <a:r>
              <a:rPr lang="es-ES" dirty="0">
                <a:solidFill>
                  <a:schemeClr val="tx1">
                    <a:lumMod val="75000"/>
                    <a:lumOff val="25000"/>
                  </a:schemeClr>
                </a:solidFill>
              </a:rPr>
              <a:t>La propuesta consiste en implementar un sistema de riego automatizado que combine inteligencia artificial y sensores de humedad para optimizar el uso del agua en los cultivos. Esta tecnología permitirá ajustar el riego en tiempo real, asegurando que las plantas reciban la cantidad exacta de agua que necesitan. Con esto se reducirán los desperdicios hídricos, se disminuirán los costos operativos y se incrementará la productividad agrícola, garantizando la sostenibilidad a largo plazo.</a:t>
            </a:r>
          </a:p>
          <a:p>
            <a:endParaRPr lang="es-MX" dirty="0"/>
          </a:p>
        </p:txBody>
      </p:sp>
    </p:spTree>
    <p:extLst>
      <p:ext uri="{BB962C8B-B14F-4D97-AF65-F5344CB8AC3E}">
        <p14:creationId xmlns:p14="http://schemas.microsoft.com/office/powerpoint/2010/main" val="3789343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681038" y="676746"/>
            <a:ext cx="5718534" cy="681038"/>
          </a:xfrm>
        </p:spPr>
        <p:txBody>
          <a:bodyPr anchor="b">
            <a:normAutofit fontScale="90000"/>
          </a:bodyPr>
          <a:lstStyle/>
          <a:p>
            <a:r>
              <a:rPr lang="en-US" b="1" dirty="0" err="1"/>
              <a:t>Objetivo</a:t>
            </a:r>
            <a:r>
              <a:rPr lang="en-US" b="1" dirty="0"/>
              <a:t> General</a:t>
            </a:r>
          </a:p>
        </p:txBody>
      </p:sp>
      <p:sp>
        <p:nvSpPr>
          <p:cNvPr id="3" name="Subtitle 2">
            <a:extLst>
              <a:ext uri="{FF2B5EF4-FFF2-40B4-BE49-F238E27FC236}">
                <a16:creationId xmlns:a16="http://schemas.microsoft.com/office/drawing/2014/main" id="{CE24BAAE-F3C2-4167-8E55-3D4A3B8F9FD0}"/>
              </a:ext>
            </a:extLst>
          </p:cNvPr>
          <p:cNvSpPr>
            <a:spLocks noGrp="1"/>
          </p:cNvSpPr>
          <p:nvPr>
            <p:ph type="subTitle" idx="1"/>
          </p:nvPr>
        </p:nvSpPr>
        <p:spPr>
          <a:xfrm>
            <a:off x="681037" y="1549875"/>
            <a:ext cx="5574908" cy="4869032"/>
          </a:xfrm>
        </p:spPr>
        <p:txBody>
          <a:bodyPr anchor="t">
            <a:normAutofit fontScale="92500" lnSpcReduction="20000"/>
          </a:bodyPr>
          <a:lstStyle/>
          <a:p>
            <a:r>
              <a:rPr lang="es-ES" sz="1600" dirty="0"/>
              <a:t>Diseñar e implementar sensores de humedad capaces de recopilar y transmitir datos en tiempo real para un monitoreo preciso de los cultivos. Desarrollar algoritmos de inteligencia artificial, como redes neuronales artificiales (ANN), que analicen los datos del sensor y tomen decisiones precisas de riego basadas en múltiples factores ambientales. Crear una plataforma interactiva que permita a los agricultores visualizar los niveles de humedad, recibir recomendaciones de riego y ajustar parámetros manualmente si es necesario. Validar el sistema en diferentes escenarios agrícolas para probar su capacidad de adaptación y precisión, evaluando los beneficios en términos de ahorro de agua, reducción de costos operativos y mejora de la productividad agrícola.</a:t>
            </a:r>
          </a:p>
        </p:txBody>
      </p:sp>
    </p:spTree>
    <p:extLst>
      <p:ext uri="{BB962C8B-B14F-4D97-AF65-F5344CB8AC3E}">
        <p14:creationId xmlns:p14="http://schemas.microsoft.com/office/powerpoint/2010/main" val="3594869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95451-9C62-77F3-8A67-768FD7084751}"/>
              </a:ext>
            </a:extLst>
          </p:cNvPr>
          <p:cNvSpPr>
            <a:spLocks noGrp="1"/>
          </p:cNvSpPr>
          <p:nvPr>
            <p:ph type="title"/>
          </p:nvPr>
        </p:nvSpPr>
        <p:spPr>
          <a:xfrm>
            <a:off x="681037" y="398352"/>
            <a:ext cx="6901699" cy="629216"/>
          </a:xfrm>
        </p:spPr>
        <p:txBody>
          <a:bodyPr>
            <a:normAutofit fontScale="90000"/>
          </a:bodyPr>
          <a:lstStyle/>
          <a:p>
            <a:r>
              <a:rPr lang="en-US" b="1" dirty="0" err="1"/>
              <a:t>Metodología</a:t>
            </a:r>
            <a:endParaRPr lang="en-US" b="1" dirty="0"/>
          </a:p>
        </p:txBody>
      </p:sp>
      <p:sp>
        <p:nvSpPr>
          <p:cNvPr id="3" name="Content Placeholder 2">
            <a:extLst>
              <a:ext uri="{FF2B5EF4-FFF2-40B4-BE49-F238E27FC236}">
                <a16:creationId xmlns:a16="http://schemas.microsoft.com/office/drawing/2014/main" id="{A453544A-F007-AEFD-6CE9-9AEC8769D4D9}"/>
              </a:ext>
            </a:extLst>
          </p:cNvPr>
          <p:cNvSpPr>
            <a:spLocks noGrp="1"/>
          </p:cNvSpPr>
          <p:nvPr>
            <p:ph sz="quarter" idx="15"/>
          </p:nvPr>
        </p:nvSpPr>
        <p:spPr>
          <a:xfrm>
            <a:off x="183097" y="1604082"/>
            <a:ext cx="9042384" cy="4855566"/>
          </a:xfrm>
        </p:spPr>
        <p:txBody>
          <a:bodyPr>
            <a:normAutofit/>
          </a:bodyPr>
          <a:lstStyle/>
          <a:p>
            <a:r>
              <a:rPr lang="es-ES" dirty="0"/>
              <a:t>Fase 1: Investigación y selección de sensores de humedad y recopilación de datos en distintos tipos de suelo y condiciones climáticas. Se compararán diferentes tecnologías de sensores para elegir las que ofrezcan la mejor precisión y durabilidad. </a:t>
            </a:r>
          </a:p>
          <a:p>
            <a:r>
              <a:rPr lang="es-ES" dirty="0"/>
              <a:t>Fase 2: Desarrollo e implementación del modelo de IA que analizará los datos del sensor y generará decisiones de riego. Se utilizarán técnicas de aprendizaje supervisado para entrenar el modelo con datos históricos de humedad, temperatura y precipitaciones. </a:t>
            </a:r>
          </a:p>
          <a:p>
            <a:r>
              <a:rPr lang="es-ES" dirty="0"/>
              <a:t>Fase 3: Pruebas de campo y validación del sistema en diferentes escenarios agrícolas. Se realizarán ajustes al modelo para mejorar su precisión y se evaluará el rendimiento del sistema a lo largo de múltiples ciclos de cultivo. </a:t>
            </a:r>
          </a:p>
        </p:txBody>
      </p:sp>
    </p:spTree>
    <p:extLst>
      <p:ext uri="{BB962C8B-B14F-4D97-AF65-F5344CB8AC3E}">
        <p14:creationId xmlns:p14="http://schemas.microsoft.com/office/powerpoint/2010/main" val="1222042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681038" y="199175"/>
            <a:ext cx="5718534" cy="816545"/>
          </a:xfrm>
        </p:spPr>
        <p:txBody>
          <a:bodyPr anchor="b">
            <a:normAutofit/>
          </a:bodyPr>
          <a:lstStyle/>
          <a:p>
            <a:r>
              <a:rPr lang="en-US" b="1" dirty="0"/>
              <a:t>Impacto y </a:t>
            </a:r>
            <a:r>
              <a:rPr lang="en-US" b="1" dirty="0" err="1"/>
              <a:t>Beneficios</a:t>
            </a:r>
            <a:endParaRPr lang="en-US" b="1" dirty="0"/>
          </a:p>
        </p:txBody>
      </p:sp>
      <p:sp>
        <p:nvSpPr>
          <p:cNvPr id="3" name="Subtitle 2">
            <a:extLst>
              <a:ext uri="{FF2B5EF4-FFF2-40B4-BE49-F238E27FC236}">
                <a16:creationId xmlns:a16="http://schemas.microsoft.com/office/drawing/2014/main" id="{CE24BAAE-F3C2-4167-8E55-3D4A3B8F9FD0}"/>
              </a:ext>
            </a:extLst>
          </p:cNvPr>
          <p:cNvSpPr>
            <a:spLocks noGrp="1"/>
          </p:cNvSpPr>
          <p:nvPr>
            <p:ph type="subTitle" idx="1"/>
          </p:nvPr>
        </p:nvSpPr>
        <p:spPr>
          <a:xfrm>
            <a:off x="681037" y="1448554"/>
            <a:ext cx="5158447" cy="4540608"/>
          </a:xfrm>
        </p:spPr>
        <p:txBody>
          <a:bodyPr anchor="t">
            <a:normAutofit fontScale="92500" lnSpcReduction="20000"/>
          </a:bodyPr>
          <a:lstStyle/>
          <a:p>
            <a:r>
              <a:rPr lang="es-ES" dirty="0"/>
              <a:t>El impacto del proyecto será significativo en múltiples dimensiones. A nivel ambiental, el uso eficiente del agua reducirá la sobreexplotación de recursos hídricos y minimizará la lixiviación de nutrientes. A nivel económico, los agricultores experimentarán una disminución en los costos operativos y un aumento en la productividad de los cultivos. A nivel social, la implementación de esta tecnología mejorará la calidad de vida de las comunidades rurales, brindándoles herramientas para enfrentar la escasez hídrica y adaptarse a los efectos del cambio climático.</a:t>
            </a:r>
          </a:p>
        </p:txBody>
      </p:sp>
      <p:pic>
        <p:nvPicPr>
          <p:cNvPr id="12" name="Picture Placeholder 11" descr="Aerial view of fields">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t="5" b="5"/>
          <a:stretch/>
        </p:blipFill>
        <p:spPr/>
      </p:pic>
    </p:spTree>
    <p:extLst>
      <p:ext uri="{BB962C8B-B14F-4D97-AF65-F5344CB8AC3E}">
        <p14:creationId xmlns:p14="http://schemas.microsoft.com/office/powerpoint/2010/main" val="1133887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 name="Marcador de contenido 2">
            <a:extLst>
              <a:ext uri="{FF2B5EF4-FFF2-40B4-BE49-F238E27FC236}">
                <a16:creationId xmlns:a16="http://schemas.microsoft.com/office/drawing/2014/main" id="{C28D326B-436E-FA19-92AE-4A83E11FB250}"/>
              </a:ext>
            </a:extLst>
          </p:cNvPr>
          <p:cNvPicPr>
            <a:picLocks noGrp="1" noChangeAspect="1"/>
          </p:cNvPicPr>
          <p:nvPr>
            <p:ph sz="quarter" idx="4"/>
          </p:nvPr>
        </p:nvPicPr>
        <p:blipFill>
          <a:blip r:embed="rId3"/>
          <a:srcRect l="21415" r="4484" b="-1"/>
          <a:stretch/>
        </p:blipFill>
        <p:spPr>
          <a:xfrm>
            <a:off x="4691118" y="1"/>
            <a:ext cx="7500882" cy="6857999"/>
          </a:xfrm>
          <a:custGeom>
            <a:avLst/>
            <a:gdLst/>
            <a:ahLst/>
            <a:cxnLst/>
            <a:rect l="l" t="t" r="r" b="b"/>
            <a:pathLst>
              <a:path w="7500882" h="6857999">
                <a:moveTo>
                  <a:pt x="898230" y="0"/>
                </a:moveTo>
                <a:lnTo>
                  <a:pt x="7500882" y="0"/>
                </a:lnTo>
                <a:lnTo>
                  <a:pt x="7500882" y="6857999"/>
                </a:lnTo>
                <a:lnTo>
                  <a:pt x="0" y="6857999"/>
                </a:lnTo>
                <a:lnTo>
                  <a:pt x="114106" y="6780598"/>
                </a:lnTo>
                <a:cubicBezTo>
                  <a:pt x="291579" y="6653107"/>
                  <a:pt x="465794" y="6515396"/>
                  <a:pt x="641619" y="6374813"/>
                </a:cubicBezTo>
                <a:cubicBezTo>
                  <a:pt x="1607125" y="5602838"/>
                  <a:pt x="2555378" y="4969130"/>
                  <a:pt x="2555378" y="3621655"/>
                </a:cubicBezTo>
                <a:cubicBezTo>
                  <a:pt x="2555378" y="2093191"/>
                  <a:pt x="1969579" y="754640"/>
                  <a:pt x="920818" y="14996"/>
                </a:cubicBezTo>
                <a:close/>
              </a:path>
            </a:pathLst>
          </a:custGeom>
        </p:spPr>
      </p:pic>
      <p:sp>
        <p:nvSpPr>
          <p:cNvPr id="28" name="Freeform: Shape 27">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useBgFill="1">
        <p:nvSpPr>
          <p:cNvPr id="30" name="Freeform: Shape 29">
            <a:extLst>
              <a:ext uri="{FF2B5EF4-FFF2-40B4-BE49-F238E27FC236}">
                <a16:creationId xmlns:a16="http://schemas.microsoft.com/office/drawing/2014/main" id="{0BA56A81-C9DD-4EBA-9E13-32FFB51CF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307402" cy="6858000"/>
          </a:xfrm>
          <a:custGeom>
            <a:avLst/>
            <a:gdLst>
              <a:gd name="connsiteX0" fmla="*/ 0 w 7097265"/>
              <a:gd name="connsiteY0" fmla="*/ 0 h 6858000"/>
              <a:gd name="connsiteX1" fmla="*/ 5474242 w 7097265"/>
              <a:gd name="connsiteY1" fmla="*/ 0 h 6858000"/>
              <a:gd name="connsiteX2" fmla="*/ 5496366 w 7097265"/>
              <a:gd name="connsiteY2" fmla="*/ 14997 h 6858000"/>
              <a:gd name="connsiteX3" fmla="*/ 7097265 w 7097265"/>
              <a:gd name="connsiteY3" fmla="*/ 3621656 h 6858000"/>
              <a:gd name="connsiteX4" fmla="*/ 5222916 w 7097265"/>
              <a:gd name="connsiteY4" fmla="*/ 6374814 h 6858000"/>
              <a:gd name="connsiteX5" fmla="*/ 4706267 w 7097265"/>
              <a:gd name="connsiteY5" fmla="*/ 6780599 h 6858000"/>
              <a:gd name="connsiteX6" fmla="*/ 4594511 w 7097265"/>
              <a:gd name="connsiteY6" fmla="*/ 6858000 h 6858000"/>
              <a:gd name="connsiteX7" fmla="*/ 0 w 709726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7265" h="6858000">
                <a:moveTo>
                  <a:pt x="0" y="0"/>
                </a:moveTo>
                <a:lnTo>
                  <a:pt x="5474242" y="0"/>
                </a:lnTo>
                <a:lnTo>
                  <a:pt x="5496366" y="14997"/>
                </a:lnTo>
                <a:cubicBezTo>
                  <a:pt x="6523529" y="754641"/>
                  <a:pt x="7097265" y="2093192"/>
                  <a:pt x="7097265" y="3621656"/>
                </a:cubicBezTo>
                <a:cubicBezTo>
                  <a:pt x="7097265" y="4969131"/>
                  <a:pt x="6168540" y="5602839"/>
                  <a:pt x="5222916" y="6374814"/>
                </a:cubicBezTo>
                <a:cubicBezTo>
                  <a:pt x="5050713" y="6515397"/>
                  <a:pt x="4880085" y="6653108"/>
                  <a:pt x="4706267" y="6780599"/>
                </a:cubicBezTo>
                <a:lnTo>
                  <a:pt x="4594511"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03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Title 14">
            <a:extLst>
              <a:ext uri="{FF2B5EF4-FFF2-40B4-BE49-F238E27FC236}">
                <a16:creationId xmlns:a16="http://schemas.microsoft.com/office/drawing/2014/main" id="{216DE36A-8936-4960-80FB-84297E9ED7B8}"/>
              </a:ext>
            </a:extLst>
          </p:cNvPr>
          <p:cNvSpPr>
            <a:spLocks noGrp="1"/>
          </p:cNvSpPr>
          <p:nvPr>
            <p:ph type="title"/>
          </p:nvPr>
        </p:nvSpPr>
        <p:spPr>
          <a:xfrm>
            <a:off x="992518" y="442913"/>
            <a:ext cx="4780129" cy="1639888"/>
          </a:xfrm>
        </p:spPr>
        <p:txBody>
          <a:bodyPr vert="horz" lIns="109728" tIns="109728" rIns="109728" bIns="91440" rtlCol="0" anchor="b">
            <a:normAutofit/>
          </a:bodyPr>
          <a:lstStyle/>
          <a:p>
            <a:pPr>
              <a:lnSpc>
                <a:spcPct val="120000"/>
              </a:lnSpc>
            </a:pPr>
            <a:r>
              <a:rPr lang="en-US" sz="2500"/>
              <a:t>Principales beneficiados por este proyecto</a:t>
            </a:r>
          </a:p>
        </p:txBody>
      </p:sp>
      <p:sp>
        <p:nvSpPr>
          <p:cNvPr id="19" name="Content Placeholder 18">
            <a:extLst>
              <a:ext uri="{FF2B5EF4-FFF2-40B4-BE49-F238E27FC236}">
                <a16:creationId xmlns:a16="http://schemas.microsoft.com/office/drawing/2014/main" id="{D588ED13-EE1F-45B5-8412-D43AE2D275D2}"/>
              </a:ext>
            </a:extLst>
          </p:cNvPr>
          <p:cNvSpPr>
            <a:spLocks noGrp="1"/>
          </p:cNvSpPr>
          <p:nvPr>
            <p:ph sz="half" idx="2"/>
          </p:nvPr>
        </p:nvSpPr>
        <p:spPr>
          <a:xfrm>
            <a:off x="992518" y="2312988"/>
            <a:ext cx="5368525" cy="3651250"/>
          </a:xfrm>
        </p:spPr>
        <p:txBody>
          <a:bodyPr vert="horz" lIns="109728" tIns="109728" rIns="109728" bIns="91440" rtlCol="0">
            <a:normAutofit/>
          </a:bodyPr>
          <a:lstStyle/>
          <a:p>
            <a:pPr marL="0">
              <a:lnSpc>
                <a:spcPct val="130000"/>
              </a:lnSpc>
              <a:buFont typeface="Corbel" panose="020B0503020204020204" pitchFamily="34" charset="0"/>
            </a:pPr>
            <a:r>
              <a:rPr lang="en-US" sz="1700"/>
              <a:t>Las instancias beneficiarias de esta propuesta incluyen agricultores, cooperativas agrícolas, centros de investigación agropecuaria y organismos gubernamentales enfocados en el desarrollo rural. La implementación de este sistema podría mejorar significativamente la sostenibilidad de las prácticas agrícolas y contribuir al bienestar de las comunidades rurales</a:t>
            </a:r>
          </a:p>
        </p:txBody>
      </p:sp>
    </p:spTree>
    <p:extLst>
      <p:ext uri="{BB962C8B-B14F-4D97-AF65-F5344CB8AC3E}">
        <p14:creationId xmlns:p14="http://schemas.microsoft.com/office/powerpoint/2010/main" val="2242693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35A-5ECE-43C8-B81D-FB11A0598038}"/>
              </a:ext>
            </a:extLst>
          </p:cNvPr>
          <p:cNvSpPr>
            <a:spLocks noGrp="1"/>
          </p:cNvSpPr>
          <p:nvPr>
            <p:ph type="title"/>
          </p:nvPr>
        </p:nvSpPr>
        <p:spPr/>
        <p:txBody>
          <a:bodyPr anchor="b"/>
          <a:lstStyle/>
          <a:p>
            <a:r>
              <a:rPr lang="en-US" dirty="0"/>
              <a:t>Gracias</a:t>
            </a:r>
          </a:p>
        </p:txBody>
      </p:sp>
      <p:sp>
        <p:nvSpPr>
          <p:cNvPr id="3" name="Subtitle 2">
            <a:extLst>
              <a:ext uri="{FF2B5EF4-FFF2-40B4-BE49-F238E27FC236}">
                <a16:creationId xmlns:a16="http://schemas.microsoft.com/office/drawing/2014/main" id="{CE24BAAE-F3C2-4167-8E55-3D4A3B8F9FD0}"/>
              </a:ext>
            </a:extLst>
          </p:cNvPr>
          <p:cNvSpPr>
            <a:spLocks noGrp="1"/>
          </p:cNvSpPr>
          <p:nvPr>
            <p:ph sz="quarter" idx="16"/>
          </p:nvPr>
        </p:nvSpPr>
        <p:spPr/>
        <p:txBody>
          <a:bodyPr anchor="t">
            <a:normAutofit/>
          </a:bodyPr>
          <a:lstStyle/>
          <a:p>
            <a:endParaRPr lang="en-US" dirty="0"/>
          </a:p>
        </p:txBody>
      </p:sp>
    </p:spTree>
    <p:extLst>
      <p:ext uri="{BB962C8B-B14F-4D97-AF65-F5344CB8AC3E}">
        <p14:creationId xmlns:p14="http://schemas.microsoft.com/office/powerpoint/2010/main" val="2382130069"/>
      </p:ext>
    </p:extLst>
  </p:cSld>
  <p:clrMapOvr>
    <a:masterClrMapping/>
  </p:clrMapOvr>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36FBFD-CEAC-47B6-A2BE-91A1F1A46BB5}">
  <ds:schemaRefs>
    <ds:schemaRef ds:uri="http://schemas.microsoft.com/sharepoint/v3/contenttype/forms"/>
  </ds:schemaRefs>
</ds:datastoreItem>
</file>

<file path=customXml/itemProps2.xml><?xml version="1.0" encoding="utf-8"?>
<ds:datastoreItem xmlns:ds="http://schemas.openxmlformats.org/officeDocument/2006/customXml" ds:itemID="{700FE38A-9F40-477F-8251-8026D807743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AAA64C4C-1C1A-4AD5-A45E-ACC15888C1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Sketchlines design</Template>
  <TotalTime>22</TotalTime>
  <Words>606</Words>
  <Application>Microsoft Office PowerPoint</Application>
  <PresentationFormat>Panorámica</PresentationFormat>
  <Paragraphs>24</Paragraphs>
  <Slides>8</Slides>
  <Notes>8</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8</vt:i4>
      </vt:variant>
    </vt:vector>
  </HeadingPairs>
  <TitlesOfParts>
    <vt:vector size="13" baseType="lpstr">
      <vt:lpstr>Arial</vt:lpstr>
      <vt:lpstr>Calibri</vt:lpstr>
      <vt:lpstr>Corbel</vt:lpstr>
      <vt:lpstr>Meiryo</vt:lpstr>
      <vt:lpstr>SketchLinesVTI</vt:lpstr>
      <vt:lpstr>Uso de inteligencia artificial y sensores de humedad para la optimización del riego agrícola.</vt:lpstr>
      <vt:lpstr>   Contexto y Problemática </vt:lpstr>
      <vt:lpstr>Solución Propuesta</vt:lpstr>
      <vt:lpstr>Objetivo General</vt:lpstr>
      <vt:lpstr>Metodología</vt:lpstr>
      <vt:lpstr>Impacto y Beneficios</vt:lpstr>
      <vt:lpstr>Principales beneficiados por este proyecto</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jesus ojeda</dc:creator>
  <cp:lastModifiedBy>jesus ojeda</cp:lastModifiedBy>
  <cp:revision>1</cp:revision>
  <dcterms:created xsi:type="dcterms:W3CDTF">2025-02-28T17:35:19Z</dcterms:created>
  <dcterms:modified xsi:type="dcterms:W3CDTF">2025-02-28T17:58:06Z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